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4" r:id="rId3"/>
    <p:sldId id="261" r:id="rId4"/>
    <p:sldId id="260" r:id="rId5"/>
    <p:sldId id="262" r:id="rId6"/>
    <p:sldId id="272" r:id="rId7"/>
    <p:sldId id="263" r:id="rId8"/>
    <p:sldId id="264" r:id="rId9"/>
    <p:sldId id="265" r:id="rId10"/>
    <p:sldId id="266" r:id="rId11"/>
    <p:sldId id="268" r:id="rId12"/>
    <p:sldId id="273" r:id="rId13"/>
    <p:sldId id="269" r:id="rId14"/>
    <p:sldId id="270" r:id="rId15"/>
    <p:sldId id="271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65A00-AA34-4D14-8C75-301AD57C4A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01.01.2016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65F6E-0C9E-412E-AC68-76CE37F0E78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prstClr val="white">
                    <a:lumMod val="65000"/>
                  </a:prst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prstClr val="white">
                  <a:lumMod val="6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000100" y="142852"/>
            <a:ext cx="8001056" cy="65722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4" name="Рисунок 13" descr="0_75db5_f1871c9b_L.png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214282" y="214290"/>
            <a:ext cx="1524003" cy="1014986"/>
          </a:xfrm>
          <a:prstGeom prst="rect">
            <a:avLst/>
          </a:prstGeom>
        </p:spPr>
      </p:pic>
      <p:pic>
        <p:nvPicPr>
          <p:cNvPr id="15" name="Рисунок 14" descr="0_75db5_f1871c9b_L.png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214282" y="1500174"/>
            <a:ext cx="1524003" cy="1014986"/>
          </a:xfrm>
          <a:prstGeom prst="rect">
            <a:avLst/>
          </a:prstGeom>
        </p:spPr>
      </p:pic>
      <p:pic>
        <p:nvPicPr>
          <p:cNvPr id="16" name="Рисунок 15" descr="0_75db5_f1871c9b_L.png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214282" y="2857496"/>
            <a:ext cx="1524003" cy="1014986"/>
          </a:xfrm>
          <a:prstGeom prst="rect">
            <a:avLst/>
          </a:prstGeom>
        </p:spPr>
      </p:pic>
      <p:pic>
        <p:nvPicPr>
          <p:cNvPr id="17" name="Рисунок 16" descr="0_75db5_f1871c9b_L.png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214282" y="4286256"/>
            <a:ext cx="1524003" cy="1014986"/>
          </a:xfrm>
          <a:prstGeom prst="rect">
            <a:avLst/>
          </a:prstGeom>
        </p:spPr>
      </p:pic>
      <p:pic>
        <p:nvPicPr>
          <p:cNvPr id="18" name="Рисунок 17" descr="0_75db5_f1871c9b_L.png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214282" y="5715016"/>
            <a:ext cx="1524003" cy="10149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asus\Desktop\&#1074;&#1086;&#1089;&#1087;&#1080;&#1090;&#1072;&#1090;&#1077;&#1083;&#1100;%20&#1075;&#1086;&#1076;&#1072;\&#1079;&#1072;&#1085;&#1103;&#1090;&#1080;&#1077;%201\&#1044;&#1077;&#1090;&#1089;&#1082;&#1080;&#1077;_&#1056;&#1091;&#1089;&#1089;&#1082;&#1080;&#1077;_-_&#1054;&#1090;&#1074;&#1072;&#1078;&#1085;&#1099;&#1081;_&#1087;&#1086;&#1078;&#1072;&#1088;&#1085;&#1099;&#1081;_2_(-).mp3" TargetMode="External"/><Relationship Id="rId5" Type="http://schemas.openxmlformats.org/officeDocument/2006/relationships/image" Target="../media/image34.png"/><Relationship Id="rId4" Type="http://schemas.openxmlformats.org/officeDocument/2006/relationships/image" Target="../media/image3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000100" y="2357430"/>
            <a:ext cx="7929618" cy="3097245"/>
            <a:chOff x="1115616" y="2146448"/>
            <a:chExt cx="7165477" cy="333661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8"/>
              <a:ext cx="7165477" cy="20888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Игровое занятие </a:t>
              </a:r>
            </a:p>
            <a:p>
              <a:pPr algn="ctr">
                <a:defRPr/>
              </a:pP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«Школа пожарных наук»</a:t>
              </a: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361672" y="5085184"/>
              <a:ext cx="4910120" cy="3978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Пожарные поезда</a:t>
            </a:r>
            <a:endParaRPr lang="ru-RU" dirty="0"/>
          </a:p>
        </p:txBody>
      </p:sp>
      <p:pic>
        <p:nvPicPr>
          <p:cNvPr id="6146" name="Picture 2" descr="C:\Users\asus\Desktop\пожарка занятие\i (8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1500174"/>
            <a:ext cx="3643338" cy="2428892"/>
          </a:xfrm>
          <a:prstGeom prst="rect">
            <a:avLst/>
          </a:prstGeom>
          <a:noFill/>
        </p:spPr>
      </p:pic>
      <p:pic>
        <p:nvPicPr>
          <p:cNvPr id="6147" name="Picture 3" descr="C:\Users\asus\Desktop\пожарка занятие\i (9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786190"/>
            <a:ext cx="4092645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лишнее?</a:t>
            </a:r>
            <a:endParaRPr lang="ru-RU" dirty="0"/>
          </a:p>
        </p:txBody>
      </p:sp>
      <p:pic>
        <p:nvPicPr>
          <p:cNvPr id="9218" name="Picture 2" descr="D:\п2\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71934" y="2786058"/>
            <a:ext cx="2400300" cy="1809750"/>
          </a:xfrm>
          <a:prstGeom prst="rect">
            <a:avLst/>
          </a:prstGeom>
          <a:noFill/>
        </p:spPr>
      </p:pic>
      <p:pic>
        <p:nvPicPr>
          <p:cNvPr id="9219" name="Picture 3" descr="D:\п2\копальная-1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40" y="2500306"/>
            <a:ext cx="1545336" cy="2340864"/>
          </a:xfrm>
          <a:prstGeom prst="rect">
            <a:avLst/>
          </a:prstGeom>
          <a:noFill/>
        </p:spPr>
      </p:pic>
      <p:pic>
        <p:nvPicPr>
          <p:cNvPr id="9220" name="Picture 4" descr="D:\п2\1417880610257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28794" y="2285992"/>
            <a:ext cx="1822124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          Что не является причиной пожара?</a:t>
            </a:r>
            <a:endParaRPr lang="ru-RU" sz="3600" dirty="0"/>
          </a:p>
        </p:txBody>
      </p:sp>
      <p:pic>
        <p:nvPicPr>
          <p:cNvPr id="13314" name="Picture 2" descr="C:\Users\asus\Desktop\i (5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793" y="2428868"/>
            <a:ext cx="2311583" cy="2071702"/>
          </a:xfrm>
          <a:prstGeom prst="rect">
            <a:avLst/>
          </a:prstGeom>
          <a:noFill/>
        </p:spPr>
      </p:pic>
      <p:pic>
        <p:nvPicPr>
          <p:cNvPr id="13315" name="Picture 3" descr="C:\Users\asus\Desktop\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2" y="2428868"/>
            <a:ext cx="1123081" cy="2071702"/>
          </a:xfrm>
          <a:prstGeom prst="rect">
            <a:avLst/>
          </a:prstGeom>
          <a:noFill/>
        </p:spPr>
      </p:pic>
      <p:pic>
        <p:nvPicPr>
          <p:cNvPr id="13316" name="Picture 4" descr="C:\Users\asus\Desktop\i (1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43636" y="2500306"/>
            <a:ext cx="2047902" cy="2047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лишнее?</a:t>
            </a:r>
            <a:endParaRPr lang="ru-RU" dirty="0"/>
          </a:p>
        </p:txBody>
      </p:sp>
      <p:pic>
        <p:nvPicPr>
          <p:cNvPr id="10242" name="Picture 2" descr="D:\п2\каска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48" y="2571744"/>
            <a:ext cx="1885950" cy="1809750"/>
          </a:xfrm>
          <a:prstGeom prst="rect">
            <a:avLst/>
          </a:prstGeom>
          <a:noFill/>
        </p:spPr>
      </p:pic>
      <p:pic>
        <p:nvPicPr>
          <p:cNvPr id="10243" name="Picture 3" descr="D:\п2\кепка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29454" y="2571744"/>
            <a:ext cx="1809750" cy="1809750"/>
          </a:xfrm>
          <a:prstGeom prst="rect">
            <a:avLst/>
          </a:prstGeom>
          <a:noFill/>
        </p:spPr>
      </p:pic>
      <p:pic>
        <p:nvPicPr>
          <p:cNvPr id="10244" name="Picture 4" descr="D:\п2\сапоги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14480" y="2500306"/>
            <a:ext cx="2066925" cy="1809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На чём поедем на пожар?</a:t>
            </a:r>
            <a:endParaRPr lang="ru-RU" dirty="0"/>
          </a:p>
        </p:txBody>
      </p:sp>
      <p:pic>
        <p:nvPicPr>
          <p:cNvPr id="8194" name="Picture 2" descr="D:\п2\55c7e0498445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43042" y="2714620"/>
            <a:ext cx="2584927" cy="1571636"/>
          </a:xfrm>
          <a:prstGeom prst="rect">
            <a:avLst/>
          </a:prstGeom>
          <a:noFill/>
        </p:spPr>
      </p:pic>
      <p:pic>
        <p:nvPicPr>
          <p:cNvPr id="8195" name="Picture 3" descr="D:\п2\i (1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7686" y="2714620"/>
            <a:ext cx="1809750" cy="1809750"/>
          </a:xfrm>
          <a:prstGeom prst="rect">
            <a:avLst/>
          </a:prstGeom>
          <a:noFill/>
        </p:spPr>
      </p:pic>
      <p:pic>
        <p:nvPicPr>
          <p:cNvPr id="8196" name="Picture 4" descr="D:\п2\i (2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57950" y="2714620"/>
            <a:ext cx="2525145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1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По какому номеру будем звонить</a:t>
            </a:r>
            <a:br>
              <a:rPr lang="ru-RU" sz="3200" dirty="0" smtClean="0"/>
            </a:br>
            <a:r>
              <a:rPr lang="ru-RU" sz="3200" dirty="0" smtClean="0"/>
              <a:t> в пожарную службу?</a:t>
            </a:r>
            <a:endParaRPr lang="ru-RU" sz="3200" dirty="0"/>
          </a:p>
        </p:txBody>
      </p:sp>
      <p:pic>
        <p:nvPicPr>
          <p:cNvPr id="11266" name="Picture 2" descr="C:\Users\asus\Desktop\конспекты занятий для конкурса\i (5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68" y="3357562"/>
            <a:ext cx="2647950" cy="18097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71736" y="1928802"/>
            <a:ext cx="45719" cy="457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857356" y="1643050"/>
            <a:ext cx="1428760" cy="12144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01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643306" y="1643050"/>
            <a:ext cx="1428760" cy="12858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02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5643570" y="1714488"/>
            <a:ext cx="1500198" cy="12144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03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2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Победа!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14546" y="564357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564357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564357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00628" y="564357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929322" y="564357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00628" y="471488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71934" y="471488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214546" y="471488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143240" y="471488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143240" y="37861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214546" y="37861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71934" y="37861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214546" y="285749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43240" y="285749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214546" y="192880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0" name="Picture 2" descr="C:\Users\asus\Desktop\пожарка занятие\firefighter10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29454" y="4929198"/>
            <a:ext cx="1771650" cy="1647825"/>
          </a:xfrm>
          <a:prstGeom prst="rect">
            <a:avLst/>
          </a:prstGeom>
          <a:noFill/>
        </p:spPr>
      </p:pic>
      <p:pic>
        <p:nvPicPr>
          <p:cNvPr id="7171" name="Picture 3" descr="C:\Users\asus\Desktop\пожарка занятие\6408888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00826" y="1928802"/>
            <a:ext cx="1323975" cy="1390650"/>
          </a:xfrm>
          <a:prstGeom prst="rect">
            <a:avLst/>
          </a:prstGeom>
          <a:noFill/>
        </p:spPr>
      </p:pic>
      <p:pic>
        <p:nvPicPr>
          <p:cNvPr id="7172" name="Picture 4" descr="C:\Users\asus\Desktop\пожарка занятие\6408888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2066" y="1500174"/>
            <a:ext cx="1323975" cy="1390650"/>
          </a:xfrm>
          <a:prstGeom prst="rect">
            <a:avLst/>
          </a:prstGeom>
          <a:noFill/>
        </p:spPr>
      </p:pic>
      <p:pic>
        <p:nvPicPr>
          <p:cNvPr id="21" name="Детские_Русские_-_Отважный_пожарный_2_(-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email"/>
          <a:stretch>
            <a:fillRect/>
          </a:stretch>
        </p:blipFill>
        <p:spPr>
          <a:xfrm>
            <a:off x="1714480" y="592933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5.18039E-6 C -0.00052 -0.03838 -0.00017 -0.07724 -0.00139 -0.11563 C -0.00156 -0.11956 -0.00278 -0.12418 -0.00521 -0.12603 C -0.0125 -0.13274 -0.02257 -0.12881 -0.03125 -0.1295 C -0.0401 -0.13737 -0.03611 -0.13528 -0.04288 -0.13806 C -0.05469 -0.1369 -0.05833 -0.13737 -0.06754 -0.13297 C -0.07622 -0.13413 -0.08681 -0.1295 -0.09358 -0.13667 C -0.09861 -0.14199 -0.09427 -0.15379 -0.09497 -0.16234 C -0.09531 -0.1665 -0.09653 -0.1709 -0.09757 -0.17483 C -0.09635 -0.19819 -0.08646 -0.25994 -0.10399 -0.26803 C -0.13472 -0.26734 -0.16545 -0.26734 -0.19618 -0.26618 C -0.20243 -0.26595 -0.19809 -0.26086 -0.2026 -0.26965 C -0.20417 -0.27705 -0.2066 -0.29208 -0.2066 -0.29208 C -0.20694 -0.29902 -0.20764 -0.30596 -0.20781 -0.3129 C -0.20851 -0.33533 -0.20799 -0.35799 -0.2092 -0.38043 C -0.21076 -0.41211 -0.23941 -0.40193 -0.25729 -0.40286 C -0.27292 -0.40772 -0.28802 -0.41304 -0.30399 -0.41489 C -0.30434 -0.44194 -0.30347 -0.46923 -0.30521 -0.49629 C -0.30538 -0.49837 -0.30833 -0.49791 -0.3092 -0.49976 C -0.31389 -0.50901 -0.31042 -0.52034 -0.31823 -0.52751 C -0.32292 -0.53676 -0.33108 -0.53607 -0.33906 -0.53769 C -0.35052 -0.53653 -0.35816 -0.53561 -0.36892 -0.53954 C -0.41302 -0.5363 -0.39896 -0.52219 -0.39757 -0.60522 C -0.39879 -0.62626 -0.39913 -0.63737 -0.40521 -0.6554 C -0.40833 -0.66465 -0.40781 -0.67391 -0.41441 -0.67969 C -0.44358 -0.67645 -0.47205 -0.67437 -0.50139 -0.67437 " pathEditMode="relative" ptsTypes="fffffffffffffffffffffffffA">
                                      <p:cBhvr>
                                        <p:cTn id="6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69791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          30 апреля – День пожарной охраны</a:t>
            </a:r>
            <a:endParaRPr lang="ru-RU" sz="3600" dirty="0"/>
          </a:p>
        </p:txBody>
      </p:sp>
      <p:pic>
        <p:nvPicPr>
          <p:cNvPr id="1026" name="Picture 2" descr="C:\Users\asus\Desktop\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28860" y="1785927"/>
            <a:ext cx="5331907" cy="33575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Пожарный –герой, </a:t>
            </a:r>
            <a:br>
              <a:rPr lang="ru-RU" sz="3600" dirty="0" smtClean="0"/>
            </a:br>
            <a:r>
              <a:rPr lang="ru-RU" sz="3600" dirty="0" smtClean="0"/>
              <a:t>он с огнём вступает в бой </a:t>
            </a:r>
            <a:endParaRPr lang="ru-RU" sz="3600" dirty="0"/>
          </a:p>
        </p:txBody>
      </p:sp>
      <p:pic>
        <p:nvPicPr>
          <p:cNvPr id="3074" name="Picture 2" descr="C:\Users\asus\Desktop\конспекты занятий для конкурса\i (2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74" y="4572008"/>
            <a:ext cx="4476750" cy="1809750"/>
          </a:xfrm>
          <a:prstGeom prst="rect">
            <a:avLst/>
          </a:prstGeom>
          <a:noFill/>
        </p:spPr>
      </p:pic>
      <p:pic>
        <p:nvPicPr>
          <p:cNvPr id="4" name="Picture 2" descr="C:\Users\asus\Desktop\конспекты занятий для конкурса\i (1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14480" y="2071678"/>
            <a:ext cx="2780810" cy="2047883"/>
          </a:xfrm>
          <a:prstGeom prst="rect">
            <a:avLst/>
          </a:prstGeom>
          <a:noFill/>
        </p:spPr>
      </p:pic>
      <p:pic>
        <p:nvPicPr>
          <p:cNvPr id="5" name="Picture 3" descr="C:\Users\asus\Desktop\конспекты занятий для конкурса\i (3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96868" y="2071678"/>
            <a:ext cx="2980324" cy="1952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Пожарный –герой, </a:t>
            </a:r>
            <a:br>
              <a:rPr lang="ru-RU" sz="3600" dirty="0" smtClean="0"/>
            </a:br>
            <a:r>
              <a:rPr lang="ru-RU" sz="3600" dirty="0" smtClean="0"/>
              <a:t>он с огнём вступает в бой </a:t>
            </a:r>
            <a:endParaRPr lang="ru-RU" sz="3600" dirty="0"/>
          </a:p>
        </p:txBody>
      </p:sp>
      <p:pic>
        <p:nvPicPr>
          <p:cNvPr id="2050" name="Picture 2" descr="C:\Users\asus\Desktop\конспекты занятий для конкурса\i (4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1643050"/>
            <a:ext cx="2714625" cy="1809750"/>
          </a:xfrm>
          <a:prstGeom prst="rect">
            <a:avLst/>
          </a:prstGeom>
          <a:noFill/>
        </p:spPr>
      </p:pic>
      <p:pic>
        <p:nvPicPr>
          <p:cNvPr id="2051" name="Picture 3" descr="C:\Users\asus\Desktop\конспекты занятий для конкурса\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8" y="1714488"/>
            <a:ext cx="2419350" cy="1809750"/>
          </a:xfrm>
          <a:prstGeom prst="rect">
            <a:avLst/>
          </a:prstGeom>
          <a:noFill/>
        </p:spPr>
      </p:pic>
      <p:pic>
        <p:nvPicPr>
          <p:cNvPr id="1026" name="Picture 2" descr="C:\Users\asus\Desktop\пожарка занятие\1399547565_pozharnye-1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28926" y="3571876"/>
            <a:ext cx="3786214" cy="27336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Костюм пожарного</a:t>
            </a:r>
            <a:endParaRPr lang="ru-RU" dirty="0"/>
          </a:p>
        </p:txBody>
      </p:sp>
      <p:pic>
        <p:nvPicPr>
          <p:cNvPr id="2050" name="Picture 2" descr="C:\Users\asus\Desktop\пожарка занятие\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6050" y="2000240"/>
            <a:ext cx="4229130" cy="31886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Вперёд! К победе!</a:t>
            </a:r>
            <a:endParaRPr lang="ru-RU" dirty="0"/>
          </a:p>
        </p:txBody>
      </p:sp>
      <p:pic>
        <p:nvPicPr>
          <p:cNvPr id="12290" name="Picture 2" descr="C:\Users\asus\Desktop\пожарка занятие\firefighter10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55850" y="4214818"/>
            <a:ext cx="2188150" cy="203521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14546" y="55721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55721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55721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143240" y="464344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214546" y="371475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14546" y="464344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00628" y="55721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929322" y="557214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71934" y="464344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000628" y="464344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43240" y="371475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071934" y="371475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143240" y="278605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214546" y="278605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214546" y="185736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Пожарные машины</a:t>
            </a:r>
            <a:endParaRPr lang="ru-RU" dirty="0"/>
          </a:p>
        </p:txBody>
      </p:sp>
      <p:pic>
        <p:nvPicPr>
          <p:cNvPr id="3074" name="Picture 2" descr="C:\Users\asus\Desktop\пожарка занятие\1 (1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1571612"/>
            <a:ext cx="3524248" cy="2643186"/>
          </a:xfrm>
          <a:prstGeom prst="rect">
            <a:avLst/>
          </a:prstGeom>
          <a:noFill/>
        </p:spPr>
      </p:pic>
      <p:pic>
        <p:nvPicPr>
          <p:cNvPr id="3075" name="Picture 3" descr="C:\Users\asus\Desktop\пожарка занятие\i (7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0" y="4054503"/>
            <a:ext cx="3143272" cy="23512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Пожарные вертолёты</a:t>
            </a:r>
            <a:endParaRPr lang="ru-RU" dirty="0"/>
          </a:p>
        </p:txBody>
      </p:sp>
      <p:pic>
        <p:nvPicPr>
          <p:cNvPr id="4098" name="Picture 2" descr="C:\Users\asus\Desktop\пожарка занятие\f3ccdd2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1500175"/>
            <a:ext cx="3510727" cy="2428892"/>
          </a:xfrm>
          <a:prstGeom prst="rect">
            <a:avLst/>
          </a:prstGeom>
          <a:noFill/>
        </p:spPr>
      </p:pic>
      <p:pic>
        <p:nvPicPr>
          <p:cNvPr id="4099" name="Picture 3" descr="C:\Users\asus\Desktop\пожарка занятие\i (6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29256" y="4103514"/>
            <a:ext cx="3168087" cy="22544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Пожарные самолёты</a:t>
            </a:r>
            <a:endParaRPr lang="ru-RU" dirty="0"/>
          </a:p>
        </p:txBody>
      </p:sp>
      <p:pic>
        <p:nvPicPr>
          <p:cNvPr id="5122" name="Picture 2" descr="C:\Users\asus\Desktop\пожарка занятие\i (10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79" y="1348367"/>
            <a:ext cx="3671915" cy="2294947"/>
          </a:xfrm>
          <a:prstGeom prst="rect">
            <a:avLst/>
          </a:prstGeom>
          <a:noFill/>
        </p:spPr>
      </p:pic>
      <p:pic>
        <p:nvPicPr>
          <p:cNvPr id="5123" name="Picture 3" descr="C:\Users\asus\Desktop\пожарка занятие\22398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786190"/>
            <a:ext cx="4074176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F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70</Words>
  <Application>Microsoft Office PowerPoint</Application>
  <PresentationFormat>Экран (4:3)</PresentationFormat>
  <Paragraphs>20</Paragraphs>
  <Slides>16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1_Тема Office</vt:lpstr>
      <vt:lpstr>Слайд 1</vt:lpstr>
      <vt:lpstr>          30 апреля – День пожарной охраны</vt:lpstr>
      <vt:lpstr>Пожарный –герой,  он с огнём вступает в бой </vt:lpstr>
      <vt:lpstr>Пожарный –герой,  он с огнём вступает в бой </vt:lpstr>
      <vt:lpstr>Костюм пожарного</vt:lpstr>
      <vt:lpstr>Вперёд! К победе!</vt:lpstr>
      <vt:lpstr>Пожарные машины</vt:lpstr>
      <vt:lpstr>Пожарные вертолёты</vt:lpstr>
      <vt:lpstr>Пожарные самолёты</vt:lpstr>
      <vt:lpstr>Пожарные поезда</vt:lpstr>
      <vt:lpstr>Что лишнее?</vt:lpstr>
      <vt:lpstr>          Что не является причиной пожара?</vt:lpstr>
      <vt:lpstr>Что лишнее?</vt:lpstr>
      <vt:lpstr>     На чём поедем на пожар?</vt:lpstr>
      <vt:lpstr>По какому номеру будем звонить  в пожарную службу?</vt:lpstr>
      <vt:lpstr>Победа!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56</cp:revision>
  <dcterms:created xsi:type="dcterms:W3CDTF">2014-05-31T11:48:50Z</dcterms:created>
  <dcterms:modified xsi:type="dcterms:W3CDTF">2016-01-01T14:11:04Z</dcterms:modified>
</cp:coreProperties>
</file>