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59" autoAdjust="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3075-546C-4471-8F94-B14FFEDEA60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BD5-2785-4E27-BD03-CBB402293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92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3075-546C-4471-8F94-B14FFEDEA60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BD5-2785-4E27-BD03-CBB402293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2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3075-546C-4471-8F94-B14FFEDEA60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BD5-2785-4E27-BD03-CBB402293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3075-546C-4471-8F94-B14FFEDEA60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BD5-2785-4E27-BD03-CBB402293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2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3075-546C-4471-8F94-B14FFEDEA60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BD5-2785-4E27-BD03-CBB402293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8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3075-546C-4471-8F94-B14FFEDEA60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BD5-2785-4E27-BD03-CBB402293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3075-546C-4471-8F94-B14FFEDEA60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BD5-2785-4E27-BD03-CBB402293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3075-546C-4471-8F94-B14FFEDEA60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BD5-2785-4E27-BD03-CBB402293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3075-546C-4471-8F94-B14FFEDEA60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BD5-2785-4E27-BD03-CBB402293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7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3075-546C-4471-8F94-B14FFEDEA60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BD5-2785-4E27-BD03-CBB402293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3075-546C-4471-8F94-B14FFEDEA60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BD5-2785-4E27-BD03-CBB402293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3075-546C-4471-8F94-B14FFEDEA60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EBD5-2785-4E27-BD03-CBB402293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4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16" descr="Картинки по запросу &quot;фон для презентации детский сад пчел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8598" y="-1158600"/>
            <a:ext cx="6850063" cy="91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 descr="Картинки по запросу &quot;фон для презентации детский сад группа пчел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59" y="1883072"/>
            <a:ext cx="5898199" cy="30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052736"/>
            <a:ext cx="43938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предметно-пространственная 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5114801"/>
            <a:ext cx="24256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&quot;фон для презентации детский сад пчел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сад\садик\IMG20200320152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&quot;фон для презентации детский сад пчел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Мои документы\сад\садик\IMG2020032015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393643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Мои документы\сад\садик\IMG20200320152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9" y="4005064"/>
            <a:ext cx="3557520" cy="2668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Мои документы\сад\садик\IMG20200320152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03" y="254168"/>
            <a:ext cx="3945078" cy="2958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Мои документы\сад\садик\IMG20200320152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70" y="4005064"/>
            <a:ext cx="3443509" cy="2582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и документы\сад\садик\IMG202003201528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14" y="1916832"/>
            <a:ext cx="2504002" cy="3338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&quot;фон для презентации детский сад пчел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сад\садик\IMG20200320153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Мои документы\сад\садик\IMG20200320152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72" y="2420888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сад\садик\IMG202003201541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3015"/>
            <a:ext cx="2320534" cy="3094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ои документы\сад\садик\IMG202003201541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8984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Мои документы\сад\садик\IMG202003201540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15" y="260648"/>
            <a:ext cx="3058057" cy="2293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0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&quot;фон для презентации детский сад пчел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ои документы\сад\садик\IMG20200320153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3" y="377280"/>
            <a:ext cx="4688853" cy="625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Мои документы\сад\садик\IMG202003201535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1" t="38551"/>
          <a:stretch/>
        </p:blipFill>
        <p:spPr bwMode="auto">
          <a:xfrm>
            <a:off x="5044490" y="980728"/>
            <a:ext cx="3640299" cy="5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&quot;фон для презентации детский сад пчел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Мои документы\сад\садик\IMG20200320153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19120" cy="629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Мои документы\сад\садик\IMG20200320153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84" y="254968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Мои документы\сад\садик\IMG202003201531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01" y="2132856"/>
            <a:ext cx="2855420" cy="2141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Мои документы\сад\садик\IMG202003201527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42" y="4149080"/>
            <a:ext cx="3300981" cy="247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&quot;фон для презентации детский сад пчел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Мои документы\сад\садик\IMG20200320154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Мои документы\сад\садик\IMG20200320154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40093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Мои документы\сад\садик\IMG202003201527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2996"/>
            <a:ext cx="4299854" cy="3224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</TotalTime>
  <Words>5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</dc:creator>
  <cp:lastModifiedBy>кристина</cp:lastModifiedBy>
  <cp:revision>10</cp:revision>
  <dcterms:created xsi:type="dcterms:W3CDTF">2020-03-20T17:31:58Z</dcterms:created>
  <dcterms:modified xsi:type="dcterms:W3CDTF">2020-03-20T19:05:06Z</dcterms:modified>
</cp:coreProperties>
</file>