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7" r:id="rId2"/>
    <p:sldId id="307" r:id="rId3"/>
    <p:sldId id="308" r:id="rId4"/>
    <p:sldId id="30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344FA"/>
    <a:srgbClr val="6699FF"/>
    <a:srgbClr val="BC5908"/>
    <a:srgbClr val="FF9900"/>
    <a:srgbClr val="6F0096"/>
    <a:srgbClr val="66CCFF"/>
    <a:srgbClr val="972AFA"/>
    <a:srgbClr val="A54C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0C3918-354D-4236-B954-3DA4554A064F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CF3C03-2B84-4A42-BA83-4E76D1C54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94D6C-7B88-43FA-A598-65AE21436AB7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CCB4-DF70-457D-8BCB-98CCCA1A9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9345-F677-43B3-B875-48BD503147BE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9C03-6217-4905-BFD8-77C676812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5AEB-AD3C-431C-A2F5-F7B5DC9A479D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0BB8-E425-4136-BCCB-3E0573DEE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AA5C-A81E-43FE-AD3C-3464463D5AE2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1C35-E284-467B-B76B-2EA81F63A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B1DD-682F-434E-B248-37E7F2C4E398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FD40-783B-4581-823F-609E3F59F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A32E2-0870-41FB-9D1B-D312D637D0F2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C498-3754-4778-B91F-CCB952EAA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4EA3-74BB-4EFF-B36C-87D97DF3BA19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A4CD-FCEA-4022-9B6B-AB4CB6EB8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E3E5-C942-435A-8412-A180802A1F9C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46AA-BC53-44CA-A09E-5FF24741B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D808-8FED-42D2-91AC-0CC93B66BFC0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4B843-9D98-40CC-9E58-76930165F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D173-C339-4BEB-952D-6ADCA26CF748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D8D51-5172-49A9-9791-3C35F7A6E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A012-AEA1-4D89-854B-3E17F7AB4B2B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FF97-7DA5-469E-9A65-0F856E12E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37237A-BCA8-4BD6-BF7D-DD9171CA8074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1E77D-DB7D-4B33-BE83-5B38F3DF8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Администратор\Desktop\тишина\14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071813" y="1714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407" y="136502"/>
            <a:ext cx="8715436" cy="78483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ts val="2700"/>
              </a:lnSpc>
            </a:pPr>
            <a:endParaRPr lang="ru-RU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95288" y="908050"/>
            <a:ext cx="8429625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5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3313" y="2276475"/>
            <a:ext cx="2960687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437063"/>
            <a:ext cx="295116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141663"/>
            <a:ext cx="30607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508500"/>
            <a:ext cx="2916237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276475"/>
            <a:ext cx="293528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981075"/>
            <a:ext cx="3035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15888"/>
            <a:ext cx="3049587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56325" y="115888"/>
            <a:ext cx="27209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7" name="Прямоугольник 4"/>
          <p:cNvSpPr>
            <a:spLocks noChangeArrowheads="1"/>
          </p:cNvSpPr>
          <p:nvPr/>
        </p:nvSpPr>
        <p:spPr bwMode="auto">
          <a:xfrm>
            <a:off x="3132138" y="260350"/>
            <a:ext cx="3163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Музыкальные инструменты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Администратор\Desktop\тишина\14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24653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04813"/>
            <a:ext cx="217963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04813"/>
            <a:ext cx="201612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375" y="4221163"/>
            <a:ext cx="27813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404813"/>
            <a:ext cx="18081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5300" y="4221163"/>
            <a:ext cx="22129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29238" y="4221163"/>
            <a:ext cx="18002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5338" y="4221163"/>
            <a:ext cx="189071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844" y="2944789"/>
            <a:ext cx="8715436" cy="78483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Музыкально-дидактические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Администратор\Desktop\тишина\14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407" y="136502"/>
            <a:ext cx="8715436" cy="78483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Музыкально-дидактические игры</a:t>
            </a: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27606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92150"/>
            <a:ext cx="26543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692150"/>
            <a:ext cx="2563812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573463"/>
            <a:ext cx="27908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3573463"/>
            <a:ext cx="32131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3573463"/>
            <a:ext cx="2508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10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549275"/>
            <a:ext cx="3097213" cy="2611438"/>
          </a:xfrm>
          <a:noFill/>
          <a:ln/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549275"/>
            <a:ext cx="2752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1" descr="IMG_20200323_1407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500438"/>
            <a:ext cx="3600450" cy="2865437"/>
          </a:xfrm>
          <a:prstGeom prst="rect">
            <a:avLst/>
          </a:prstGeom>
          <a:noFill/>
        </p:spPr>
      </p:pic>
      <p:pic>
        <p:nvPicPr>
          <p:cNvPr id="47116" name="Picture 12" descr="IMG_20200323_1407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500438"/>
            <a:ext cx="3810000" cy="2857500"/>
          </a:xfrm>
          <a:prstGeom prst="rect">
            <a:avLst/>
          </a:prstGeom>
          <a:noFill/>
        </p:spPr>
      </p:pic>
      <p:pic>
        <p:nvPicPr>
          <p:cNvPr id="47117" name="Picture 13" descr="IMG_20200323_1417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549275"/>
            <a:ext cx="2520950" cy="259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6578</TotalTime>
  <Words>6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Елена</cp:lastModifiedBy>
  <cp:revision>512</cp:revision>
  <dcterms:created xsi:type="dcterms:W3CDTF">2015-02-23T07:24:06Z</dcterms:created>
  <dcterms:modified xsi:type="dcterms:W3CDTF">2020-03-23T11:42:29Z</dcterms:modified>
</cp:coreProperties>
</file>