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3E8FA-4278-4726-A2D6-401C70E4FF47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FB0C-EED8-47FF-A909-1A8B53B14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0469-6152-4A2A-87C3-645B6695CBCB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45DA-92DF-4984-A686-41D8931D4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D234-9E91-4BDA-87E3-73522EE79DCD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1830-DA75-4AB3-B190-C582C00A1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E16D2E-D698-4DE8-8AD0-13FA2C2028A2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F4BBDF-16C5-411F-83A5-3A661662A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F2092-666A-48FC-A3C7-51BA118D0D9E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78AE-24F3-4578-A92A-B633A4B4C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F917-9702-4944-9CF7-E177EFB6D05A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6076-AA69-42C0-ACDC-FC79D7A92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4D96-D36F-4F23-A62D-3CCD172DBFFC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6BAA-FD15-4012-9092-FCA1620BE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A937EE-3B9D-4E48-9703-F5036CCA56B6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CCC7C1-A3C8-433B-9A70-A30A7DB2D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0C744-684A-463D-8FB7-3529D9A7CFAB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1873-E2AF-4FA9-8596-F4729FCFC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1B3016-2D28-4557-B48E-BCAAE0E45200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E5FEDD-94C6-475A-9B6F-D28ACD21E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130D6C-FEAB-41EA-A85E-F69D2EBBAAB9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CBBABD-001D-42C0-B478-7D812FCAD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9CC71C-4E81-43D1-8AFE-62B5421C4A50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A37593-F475-4CA8-9503-25FB434A6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1" r:id="rId4"/>
    <p:sldLayoutId id="2147483752" r:id="rId5"/>
    <p:sldLayoutId id="2147483759" r:id="rId6"/>
    <p:sldLayoutId id="2147483753" r:id="rId7"/>
    <p:sldLayoutId id="2147483760" r:id="rId8"/>
    <p:sldLayoutId id="2147483761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2636838"/>
            <a:ext cx="8012112" cy="1584325"/>
          </a:xfrm>
        </p:spPr>
        <p:txBody>
          <a:bodyPr/>
          <a:lstStyle/>
          <a:p>
            <a:pPr algn="ctr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Группа «Полянка»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Desktop\среда\IMG_20200320_1446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333375"/>
            <a:ext cx="2484437" cy="3311525"/>
          </a:xfrm>
        </p:spPr>
      </p:pic>
      <p:pic>
        <p:nvPicPr>
          <p:cNvPr id="22530" name="Picture 3" descr="d:\Desktop\среда\IMG_20200320_14464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0425" y="2852738"/>
            <a:ext cx="2862263" cy="3816350"/>
          </a:xfrm>
        </p:spPr>
      </p:pic>
      <p:pic>
        <p:nvPicPr>
          <p:cNvPr id="22531" name="Picture 4" descr="d:\Desktop\среда\IMG_20200320_1446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492375"/>
            <a:ext cx="2789237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Desktop\среда\IMG_20200320_1447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2232" b="9601"/>
          <a:stretch>
            <a:fillRect/>
          </a:stretch>
        </p:blipFill>
        <p:spPr>
          <a:xfrm>
            <a:off x="323850" y="908050"/>
            <a:ext cx="3736975" cy="4608513"/>
          </a:xfrm>
        </p:spPr>
      </p:pic>
      <p:pic>
        <p:nvPicPr>
          <p:cNvPr id="23554" name="Picture 3" descr="d:\Desktop\среда\IMG_20200320_1450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Desktop\среда\IMG_20200320_1356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052513"/>
            <a:ext cx="3924300" cy="5233987"/>
          </a:xfrm>
        </p:spPr>
      </p:pic>
      <p:pic>
        <p:nvPicPr>
          <p:cNvPr id="14338" name="Picture 4" descr="d:\Desktop\среда\IMG_20200320_134811.jpg"/>
          <p:cNvPicPr>
            <a:picLocks noChangeAspect="1" noChangeArrowheads="1"/>
          </p:cNvPicPr>
          <p:nvPr/>
        </p:nvPicPr>
        <p:blipFill>
          <a:blip r:embed="rId3"/>
          <a:srcRect t="21623" r="-5984"/>
          <a:stretch>
            <a:fillRect/>
          </a:stretch>
        </p:blipFill>
        <p:spPr bwMode="auto">
          <a:xfrm>
            <a:off x="4500563" y="1484313"/>
            <a:ext cx="399573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Desktop\среда\IMG_20200320_1354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268413"/>
            <a:ext cx="3429000" cy="4572000"/>
          </a:xfrm>
        </p:spPr>
      </p:pic>
      <p:pic>
        <p:nvPicPr>
          <p:cNvPr id="15362" name="Picture 3" descr="d:\Desktop\среда\IMG_20200320_13554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Desktop\среда\IMG_20200320_1356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836613"/>
            <a:ext cx="3429000" cy="4572000"/>
          </a:xfrm>
        </p:spPr>
      </p:pic>
      <p:pic>
        <p:nvPicPr>
          <p:cNvPr id="16386" name="Picture 4" descr="d:\Desktop\среда\IMG_20200320_16043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Desktop\среда\IMG_20200320_1357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836613"/>
            <a:ext cx="3429000" cy="4572000"/>
          </a:xfrm>
        </p:spPr>
      </p:pic>
      <p:pic>
        <p:nvPicPr>
          <p:cNvPr id="17410" name="Picture 3" descr="d:\Desktop\среда\IMG_20200320_1347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Desktop\среда\IMG_20200320_1400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908050"/>
            <a:ext cx="3429000" cy="4572000"/>
          </a:xfrm>
        </p:spPr>
      </p:pic>
      <p:pic>
        <p:nvPicPr>
          <p:cNvPr id="18434" name="Picture 3" descr="d:\Desktop\среда\IMG_20200320_1401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1844675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Desktop\среда\IMG_20200320_1345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908050"/>
            <a:ext cx="3429000" cy="4572000"/>
          </a:xfrm>
        </p:spPr>
      </p:pic>
      <p:pic>
        <p:nvPicPr>
          <p:cNvPr id="19458" name="Picture 3" descr="d:\Desktop\среда\IMG_20200320_1402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t="14799" r="2138"/>
          <a:stretch>
            <a:fillRect/>
          </a:stretch>
        </p:blipFill>
        <p:spPr>
          <a:xfrm>
            <a:off x="4189413" y="1557338"/>
            <a:ext cx="3665537" cy="4543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Desktop\среда\IMG_20200320_1433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765175"/>
            <a:ext cx="3429000" cy="5040313"/>
          </a:xfrm>
        </p:spPr>
      </p:pic>
      <p:pic>
        <p:nvPicPr>
          <p:cNvPr id="20482" name="Picture 3" descr="d:\Desktop\среда\IMG_20200320_1432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557338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Desktop\среда\IMG_20200320_1432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549275"/>
            <a:ext cx="3429000" cy="4572000"/>
          </a:xfrm>
        </p:spPr>
      </p:pic>
      <p:pic>
        <p:nvPicPr>
          <p:cNvPr id="21506" name="Picture 3" descr="d:\Desktop\среда\IMG_20200320_1433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773238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</TotalTime>
  <Words>2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Century Schoolbook</vt:lpstr>
      <vt:lpstr>Arial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Воспитатели: Кабаева М.Л.                          Бобкова Л.К.</dc:title>
  <dc:creator>User</dc:creator>
  <cp:lastModifiedBy>User</cp:lastModifiedBy>
  <cp:revision>4</cp:revision>
  <dcterms:created xsi:type="dcterms:W3CDTF">2020-03-20T16:55:30Z</dcterms:created>
  <dcterms:modified xsi:type="dcterms:W3CDTF">2020-11-26T09:38:43Z</dcterms:modified>
</cp:coreProperties>
</file>