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707" autoAdjust="0"/>
  </p:normalViewPr>
  <p:slideViewPr>
    <p:cSldViewPr snapToGrid="0">
      <p:cViewPr varScale="1">
        <p:scale>
          <a:sx n="97" d="100"/>
          <a:sy n="97" d="100"/>
        </p:scale>
        <p:origin x="-2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E0E6D-DBC3-4F60-9907-0E57C64D5C2F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49F316-3D05-4745-939F-0A3D62276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6FA694-9D2B-43FB-8128-9451D1A01F7D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47B873-CD41-4BB0-9DF7-9A1AF0C590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ahoma" pitchFamily="34" charset="0"/>
                <a:cs typeface="Tahoma" pitchFamily="34" charset="0"/>
              </a:rPr>
              <a:t>Цвета вашего класса отличаются от цветов этого шаблона? Не проблема! На вкладке "Дизайн" нажмите "Варианты" (стрелка вниз) и выберите подходящую вам цветовую схему.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ahoma" pitchFamily="34" charset="0"/>
                <a:cs typeface="Tahoma" pitchFamily="34" charset="0"/>
              </a:rPr>
              <a:t>Вы можете менять любые пункты в списках обязанностей в соответствии с правилами вашего класса!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3F32E-B57C-4D50-8B9C-4B766E58E86C}" type="slidenum">
              <a:rPr lang="ru-RU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C3A1F-9316-46FC-9341-FD2BB42198E6}" type="slidenum">
              <a:rPr lang="ru-RU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5A2FD8-1D59-4EE2-A171-D149B260ADB7}" type="slidenum">
              <a:rPr lang="ru-RU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948C53-6108-43F3-B798-C59261292DCC}" type="slidenum">
              <a:rPr lang="ru-RU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AA954B-C713-4F3C-8D4C-3D9B822D33E6}" type="slidenum">
              <a:rPr lang="ru-RU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42EAD-22E4-44B0-AFD7-A9FA69468541}" type="slidenum">
              <a:rPr lang="ru-RU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58F58D-B517-4804-B836-B1365CC34EF2}" type="slidenum">
              <a:rPr lang="ru-RU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 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Прямая соединительная линия 7"/>
          <p:cNvCxnSpPr/>
          <p:nvPr/>
        </p:nvCxnSpPr>
        <p:spPr>
          <a:xfrm>
            <a:off x="1731963" y="3733800"/>
            <a:ext cx="874712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1D7B78-D45C-4644-8091-FAB3DF6E3D10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BB5A84-C1BF-4B22-AED1-D515F9945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5F89-471A-4405-9CEB-DDBBE28972B8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020B-2378-41BF-90D7-4A46A4E811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01FA-39DE-4D03-9EFA-8FA6256A48DE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D1EF-4006-45F0-BDB5-23BCC7FF2A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09E4-8DB3-42C9-96B9-856BDBD2AE53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D72D-141E-459E-8093-0A9C87A4B8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 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040C-DD14-4A7C-890A-E49C1D6E44B0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8C8E-253A-4540-AE9B-1B4ACE6FA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8386-EF50-4BD4-9BC9-69010201AF4D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4391-8BE1-45E9-882B-3FC7D3A54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F4A8-7672-4089-B596-030B17E454EA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5763-EF05-499C-B849-6D7ADD206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2BBC-635A-45D3-9994-AC3D74184210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19F7-A111-48EB-8627-863A1F47C1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F0C0-9047-4F6B-B874-45A286231D39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2CBD-105E-4B05-9109-86DC9F0BC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F4A9-00CD-49D8-BA14-296846A0A39F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79B0-F58D-4DF7-A15F-6E2DFB86D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B0FA-0440-4790-BBDA-B750C95E7EFF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2E8E-B9AB-4C36-80C8-73E2F65EE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Заголовок 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 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55353-281C-4136-AD27-059585176F92}" type="datetime1">
              <a:rPr lang="ru-RU"/>
              <a:pPr>
                <a:defRPr/>
              </a:pPr>
              <a:t>26.11.2020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7B4311-6D72-433F-9670-D923D2CFFA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663" y="882650"/>
            <a:ext cx="9367837" cy="633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Rockwell" panose="02060603020205020403" pitchFamily="18" charset="0"/>
              </a:rPr>
              <a:t>Муниципальное автономное дошкольное учреждение детский сад «Радуга»</a:t>
            </a:r>
            <a:endParaRPr lang="ru-RU" sz="2000" dirty="0">
              <a:latin typeface="Rockwell" panose="02060603020205020403" pitchFamily="18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738" y="2533650"/>
            <a:ext cx="8426450" cy="1201738"/>
          </a:xfrm>
        </p:spPr>
        <p:txBody>
          <a:bodyPr/>
          <a:lstStyle/>
          <a:p>
            <a:pPr eaLnBrk="1" hangingPunct="1"/>
            <a:r>
              <a:rPr lang="ru-RU" smtClean="0">
                <a:latin typeface="Tahoma" pitchFamily="34" charset="0"/>
                <a:cs typeface="Tahoma" pitchFamily="34" charset="0"/>
              </a:rPr>
              <a:t>Группа «Лучики»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139825" y="231775"/>
            <a:ext cx="9875838" cy="1355725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Rockwell"/>
              </a:rPr>
              <a:t>Сенсорный центр</a:t>
            </a:r>
          </a:p>
        </p:txBody>
      </p:sp>
      <p:pic>
        <p:nvPicPr>
          <p:cNvPr id="17410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55738"/>
            <a:ext cx="3733800" cy="2105025"/>
          </a:xfrm>
        </p:spPr>
      </p:pic>
      <p:pic>
        <p:nvPicPr>
          <p:cNvPr id="17411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0" y="1476375"/>
            <a:ext cx="29781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827463"/>
            <a:ext cx="38036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0463" y="1476375"/>
            <a:ext cx="4105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9438" y="3827463"/>
            <a:ext cx="29384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10463" y="3827463"/>
            <a:ext cx="416401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96963" y="244475"/>
            <a:ext cx="9875837" cy="1374775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Rockwell"/>
              </a:rPr>
              <a:t>Музыкальный центр</a:t>
            </a:r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27150"/>
            <a:ext cx="27717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Объект 9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412163" y="1327150"/>
            <a:ext cx="3200400" cy="4884738"/>
          </a:xfrm>
        </p:spPr>
      </p:pic>
      <p:pic>
        <p:nvPicPr>
          <p:cNvPr id="19460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3763" y="1933575"/>
            <a:ext cx="19304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4338" y="1327150"/>
            <a:ext cx="2816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8950" y="3751263"/>
            <a:ext cx="2713038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4500" y="482600"/>
            <a:ext cx="3176588" cy="2720975"/>
          </a:xfrm>
        </p:spPr>
      </p:pic>
      <p:pic>
        <p:nvPicPr>
          <p:cNvPr id="2150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5088" y="482600"/>
            <a:ext cx="33480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25" y="482600"/>
            <a:ext cx="42291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7125" y="3332163"/>
            <a:ext cx="4229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0" y="3332163"/>
            <a:ext cx="33623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500" y="3332163"/>
            <a:ext cx="316388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96963" y="244475"/>
            <a:ext cx="9875837" cy="135731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Rockwell"/>
              </a:rPr>
              <a:t>Физкультурный центр</a:t>
            </a: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1401763"/>
            <a:ext cx="257333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8788" y="1401763"/>
            <a:ext cx="255746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2138" y="1401763"/>
            <a:ext cx="2936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2138" y="3762375"/>
            <a:ext cx="29368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26488" y="1401763"/>
            <a:ext cx="314801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127125" y="307975"/>
            <a:ext cx="8539163" cy="1136650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Rockwell"/>
              </a:rPr>
              <a:t>Игровой центр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169988"/>
            <a:ext cx="4684713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3919538"/>
            <a:ext cx="46767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6088" y="1169988"/>
            <a:ext cx="3135312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82063" y="1169988"/>
            <a:ext cx="29559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404813"/>
            <a:ext cx="6337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5338" y="627063"/>
            <a:ext cx="4244975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8" y="3697288"/>
            <a:ext cx="63373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1</TotalTime>
  <Words>61</Words>
  <Application>Microsoft Office PowerPoint</Application>
  <PresentationFormat>Произвольный</PresentationFormat>
  <Paragraphs>16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Corbel</vt:lpstr>
      <vt:lpstr>Calibri</vt:lpstr>
      <vt:lpstr>Rockwell</vt:lpstr>
      <vt:lpstr>Tahoma</vt:lpstr>
      <vt:lpstr>Основа</vt:lpstr>
      <vt:lpstr>Основа</vt:lpstr>
      <vt:lpstr>Основа</vt:lpstr>
      <vt:lpstr>МУНИЦИПАЛЬНОЕ АВТОНОМНОЕ ДОШКОЛЬНОЕ УЧРЕЖДЕНИЕ ДЕТСКИЙ САД «РАДУГА»</vt:lpstr>
      <vt:lpstr>Сенсорный центр</vt:lpstr>
      <vt:lpstr>Музыкальный центр</vt:lpstr>
      <vt:lpstr>Слайд 4</vt:lpstr>
      <vt:lpstr>Физкультурный центр</vt:lpstr>
      <vt:lpstr>Игровой центр</vt:lpstr>
      <vt:lpstr>Слайд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УЧРЕЖДЕНИЕ ДЕТСКИЙ САД «РАДУГА»</dc:title>
  <dc:creator/>
  <cp:lastModifiedBy/>
  <cp:revision>3</cp:revision>
  <dcterms:created xsi:type="dcterms:W3CDTF">2020-03-20T13:47:11Z</dcterms:created>
  <dcterms:modified xsi:type="dcterms:W3CDTF">2020-11-26T09:50:16Z</dcterms:modified>
</cp:coreProperties>
</file>