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7" r:id="rId2"/>
    <p:sldId id="352" r:id="rId3"/>
    <p:sldId id="360" r:id="rId4"/>
    <p:sldId id="358" r:id="rId5"/>
    <p:sldId id="357" r:id="rId6"/>
    <p:sldId id="359" r:id="rId7"/>
    <p:sldId id="361" r:id="rId8"/>
    <p:sldId id="364" r:id="rId9"/>
    <p:sldId id="449" r:id="rId10"/>
    <p:sldId id="366" r:id="rId11"/>
    <p:sldId id="451" r:id="rId12"/>
    <p:sldId id="354" r:id="rId13"/>
    <p:sldId id="450" r:id="rId14"/>
    <p:sldId id="45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8" autoAdjust="0"/>
    <p:restoredTop sz="94660"/>
  </p:normalViewPr>
  <p:slideViewPr>
    <p:cSldViewPr>
      <p:cViewPr varScale="1">
        <p:scale>
          <a:sx n="91" d="100"/>
          <a:sy n="91" d="100"/>
        </p:scale>
        <p:origin x="-13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4EEE752-41BD-4BB0-BF6B-18CD8916AE7C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9EC3A81-4553-4389-BE8C-7BE688F931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333F5-1214-488E-8021-60AA3CA1720D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37489-A932-44FC-A36D-4A5E1A72EB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6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C3A86-EB4B-4395-AFC2-A09E29D18315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68182-0038-4B02-8BBF-0FE82A3F08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6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E4F1A-CEC5-4945-883F-C86E04D48219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9FEBC-2249-45B5-9867-70746C68A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6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85101-739B-4BD1-B55D-0610209A1A63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A3DC9-6840-455C-A437-8653E2620F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6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D3D32-98DD-4040-8AE3-1BDAF5175FCF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6CEAC-9BB5-48F3-87BA-09C96CFC3B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6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1DFCF-7FB6-473C-80E5-7213CE0A2257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262FA-1A5E-44D1-A97C-3BDEA52013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6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B972A-D87E-4E8B-8030-032E9C7583C2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9730F-5DA3-4892-A918-450318E70C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6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738AD-993C-44D5-AECC-E169B540BC4C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2A75B-71BD-459D-83E4-8A12B1BDC0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6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4FCD3-3186-46FE-837E-02BA9C41090E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E338F-A112-44A2-BB95-58F338E449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6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9EC77-4B9E-4937-8A4F-FFA0FF0AEDDF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47263-2BB4-4B3E-9BDA-62DE05641D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6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F2B42-1363-424E-BCFE-C776E962357A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90C8D-0560-412C-95D4-3B7BA14A12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6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708C1F-DC41-4E32-9630-AF0B1DD1F815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4BACF8-0FE1-4685-AB32-EDFA282EAF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 advClick="0" advTm="26000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9" name="Содержимое 3" descr="fon1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Прямоугольник 5"/>
          <p:cNvSpPr>
            <a:spLocks noChangeArrowheads="1"/>
          </p:cNvSpPr>
          <p:nvPr/>
        </p:nvSpPr>
        <p:spPr bwMode="auto">
          <a:xfrm>
            <a:off x="1187450" y="1417638"/>
            <a:ext cx="567055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ea typeface="Arial Unicode MS"/>
                <a:cs typeface="Times New Roman" pitchFamily="18" charset="0"/>
              </a:rPr>
              <a:t/>
            </a:r>
            <a:br>
              <a:rPr lang="ru-RU" sz="2800" b="1">
                <a:latin typeface="Times New Roman" pitchFamily="18" charset="0"/>
                <a:ea typeface="Arial Unicode MS"/>
                <a:cs typeface="Times New Roman" pitchFamily="18" charset="0"/>
              </a:rPr>
            </a:br>
            <a:r>
              <a:rPr lang="ru-RU" sz="2800" b="1">
                <a:solidFill>
                  <a:srgbClr val="FF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/>
            </a:r>
            <a:br>
              <a:rPr lang="ru-RU" sz="2800" b="1">
                <a:solidFill>
                  <a:srgbClr val="FF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</a:br>
            <a:r>
              <a:rPr lang="ru-RU" sz="2800" b="1">
                <a:solidFill>
                  <a:srgbClr val="FF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 </a:t>
            </a:r>
            <a:r>
              <a:rPr lang="ru-RU" sz="3600" b="1">
                <a:solidFill>
                  <a:srgbClr val="FF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группа  «Ромашки»</a:t>
            </a:r>
            <a:br>
              <a:rPr lang="ru-RU" sz="3600" b="1">
                <a:solidFill>
                  <a:srgbClr val="FF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</a:br>
            <a:endParaRPr lang="ru-RU" sz="3600">
              <a:latin typeface="Times New Roman" pitchFamily="18" charset="0"/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26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Содержимое 3" descr="fon1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341438"/>
            <a:ext cx="8229600" cy="76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«ПДД и безопасность»  </a:t>
            </a:r>
            <a:r>
              <a:rPr lang="ru-RU" dirty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Monotype Corsiva" pitchFamily="66" charset="0"/>
              </a:rPr>
            </a:br>
            <a:endParaRPr lang="ru-RU" dirty="0"/>
          </a:p>
        </p:txBody>
      </p:sp>
      <p:pic>
        <p:nvPicPr>
          <p:cNvPr id="23555" name="Объект 2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971550" y="1379538"/>
            <a:ext cx="4464050" cy="2578100"/>
          </a:xfrm>
        </p:spPr>
      </p:pic>
      <p:pic>
        <p:nvPicPr>
          <p:cNvPr id="23556" name="Объект 8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065588" y="3500438"/>
            <a:ext cx="3935412" cy="2754312"/>
          </a:xfrm>
        </p:spPr>
      </p:pic>
      <p:pic>
        <p:nvPicPr>
          <p:cNvPr id="23557" name="Рисунок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90688" y="4032250"/>
            <a:ext cx="16557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6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Содержимое 3" descr="fon1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750" y="1341438"/>
            <a:ext cx="8147050" cy="76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Центр знакомство с Родиной</a:t>
            </a:r>
            <a:r>
              <a:rPr lang="ru-RU" sz="3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24579" name="Объект 7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25538" y="1557338"/>
            <a:ext cx="3446462" cy="3133725"/>
          </a:xfrm>
        </p:spPr>
      </p:pic>
      <p:pic>
        <p:nvPicPr>
          <p:cNvPr id="24580" name="Объект 8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73600" y="3213100"/>
            <a:ext cx="3282950" cy="2438400"/>
          </a:xfrm>
        </p:spPr>
      </p:pic>
    </p:spTree>
  </p:cSld>
  <p:clrMapOvr>
    <a:masterClrMapping/>
  </p:clrMapOvr>
  <p:transition spd="slow" advClick="0" advTm="26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Содержимое 3" descr="fon1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96975"/>
            <a:ext cx="8229600" cy="2206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«уединения»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3" name="Объект 1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16013" y="1773238"/>
            <a:ext cx="3743325" cy="3311525"/>
          </a:xfrm>
        </p:spPr>
      </p:pic>
      <p:pic>
        <p:nvPicPr>
          <p:cNvPr id="25604" name="Объект 7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076825" y="2614613"/>
            <a:ext cx="2951163" cy="3216275"/>
          </a:xfrm>
        </p:spPr>
      </p:pic>
    </p:spTree>
  </p:cSld>
  <p:clrMapOvr>
    <a:masterClrMapping/>
  </p:clrMapOvr>
  <p:transition spd="slow" advClick="0" advTm="26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Содержимое 3" descr="fon1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268413"/>
            <a:ext cx="7951788" cy="3143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индивидуализации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7" name="Объект 7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36638" y="1582738"/>
            <a:ext cx="3394075" cy="4525962"/>
          </a:xfrm>
        </p:spPr>
      </p:pic>
      <p:pic>
        <p:nvPicPr>
          <p:cNvPr id="26628" name="Объект 8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779963" y="3141663"/>
            <a:ext cx="4038600" cy="3086100"/>
          </a:xfrm>
        </p:spPr>
      </p:pic>
    </p:spTree>
  </p:cSld>
  <p:clrMapOvr>
    <a:masterClrMapping/>
  </p:clrMapOvr>
  <p:transition spd="slow" advClick="0" advTm="26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Содержимое 3" descr="fon1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268413"/>
            <a:ext cx="7951788" cy="3143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Макеты 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1" name="Объект 2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58888" y="1525588"/>
            <a:ext cx="4038600" cy="2651125"/>
          </a:xfrm>
        </p:spPr>
      </p:pic>
      <p:pic>
        <p:nvPicPr>
          <p:cNvPr id="27652" name="Объект 5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3962400" y="3933825"/>
            <a:ext cx="4038600" cy="2338388"/>
          </a:xfrm>
        </p:spPr>
      </p:pic>
    </p:spTree>
  </p:cSld>
  <p:clrMapOvr>
    <a:masterClrMapping/>
  </p:clrMapOvr>
  <p:transition spd="slow" advClick="0" advTm="26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Содержимое 3" descr="fon1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1341438"/>
            <a:ext cx="8229600" cy="76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природы и  экспериментирования  </a:t>
            </a:r>
            <a:r>
              <a:rPr lang="ru-RU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5363" name="Объект 1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00113" y="1557338"/>
            <a:ext cx="3816350" cy="3603625"/>
          </a:xfrm>
        </p:spPr>
      </p:pic>
      <p:pic>
        <p:nvPicPr>
          <p:cNvPr id="15364" name="Объект 5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894263" y="2565400"/>
            <a:ext cx="2916237" cy="3311525"/>
          </a:xfrm>
        </p:spPr>
      </p:pic>
    </p:spTree>
  </p:cSld>
  <p:clrMapOvr>
    <a:masterClrMapping/>
  </p:clrMapOvr>
  <p:transition spd="slow" advClick="0" advTm="26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Содержимое 3" descr="fon1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750" y="1196975"/>
            <a:ext cx="8147050" cy="2206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сюжетно-ролевых игр</a:t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7" name="Объект 1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410075" y="2514600"/>
            <a:ext cx="3617913" cy="2714625"/>
          </a:xfrm>
        </p:spPr>
      </p:pic>
      <p:pic>
        <p:nvPicPr>
          <p:cNvPr id="16388" name="Объект 10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1187450" y="1385888"/>
            <a:ext cx="3384550" cy="2547937"/>
          </a:xfrm>
        </p:spPr>
      </p:pic>
      <p:pic>
        <p:nvPicPr>
          <p:cNvPr id="16389" name="Рисунок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6388" y="3933825"/>
            <a:ext cx="2606675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6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Содержимое 3" descr="fon1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Заголовок 3"/>
          <p:cNvSpPr>
            <a:spLocks noGrp="1"/>
          </p:cNvSpPr>
          <p:nvPr>
            <p:ph type="title"/>
          </p:nvPr>
        </p:nvSpPr>
        <p:spPr>
          <a:xfrm>
            <a:off x="539750" y="1341438"/>
            <a:ext cx="8147050" cy="76200"/>
          </a:xfrm>
        </p:spPr>
        <p:txBody>
          <a:bodyPr/>
          <a:lstStyle/>
          <a:p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  театрализации</a:t>
            </a:r>
            <a:br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Объект 1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995738" y="1565275"/>
            <a:ext cx="4038600" cy="3028950"/>
          </a:xfrm>
        </p:spPr>
      </p:pic>
      <p:pic>
        <p:nvPicPr>
          <p:cNvPr id="17412" name="Объект 2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2411413" y="4611688"/>
            <a:ext cx="4038600" cy="2105025"/>
          </a:xfrm>
        </p:spPr>
      </p:pic>
      <p:pic>
        <p:nvPicPr>
          <p:cNvPr id="17413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3" y="1773238"/>
            <a:ext cx="2735262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6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Содержимое 3" descr="fon1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750" y="1341438"/>
            <a:ext cx="8147050" cy="762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Центр </a:t>
            </a:r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изобразительной деятельности</a:t>
            </a:r>
            <a:r>
              <a:rPr lang="ru-RU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8435" name="Объект 2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22800" y="2924175"/>
            <a:ext cx="4038600" cy="3028950"/>
          </a:xfrm>
        </p:spPr>
      </p:pic>
      <p:pic>
        <p:nvPicPr>
          <p:cNvPr id="18436" name="Объект 5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900113" y="1452563"/>
            <a:ext cx="4038600" cy="3570287"/>
          </a:xfrm>
        </p:spPr>
      </p:pic>
    </p:spTree>
  </p:cSld>
  <p:clrMapOvr>
    <a:masterClrMapping/>
  </p:clrMapOvr>
  <p:transition spd="slow" advClick="0" advTm="26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Содержимое 3" descr="fon1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188" y="1125538"/>
            <a:ext cx="8075612" cy="2921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«книги»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9" name="Объект 1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00238" y="1438275"/>
            <a:ext cx="3325812" cy="2495550"/>
          </a:xfrm>
        </p:spPr>
      </p:pic>
      <p:pic>
        <p:nvPicPr>
          <p:cNvPr id="19460" name="Объект 10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432425" y="2514600"/>
            <a:ext cx="2462213" cy="3282950"/>
          </a:xfrm>
        </p:spPr>
      </p:pic>
      <p:pic>
        <p:nvPicPr>
          <p:cNvPr id="19461" name="Рисунок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11413" y="4005263"/>
            <a:ext cx="250507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6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Содержимое 3" descr="fon1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25538"/>
            <a:ext cx="8229600" cy="2921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 конструирования 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187450" y="1393825"/>
            <a:ext cx="4038600" cy="3609975"/>
          </a:xfrm>
        </p:spPr>
      </p:pic>
      <p:pic>
        <p:nvPicPr>
          <p:cNvPr id="20484" name="Объект 10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364163" y="2503488"/>
            <a:ext cx="2287587" cy="3268662"/>
          </a:xfrm>
        </p:spPr>
      </p:pic>
    </p:spTree>
  </p:cSld>
  <p:clrMapOvr>
    <a:masterClrMapping/>
  </p:clrMapOvr>
  <p:transition spd="slow" advClick="0" advTm="26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Содержимое 3" descr="fon1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268413"/>
            <a:ext cx="7951788" cy="3143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сенсорного  и математического развития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7" name="Объект 1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38225" y="1425575"/>
            <a:ext cx="3395663" cy="4525963"/>
          </a:xfrm>
        </p:spPr>
      </p:pic>
      <p:pic>
        <p:nvPicPr>
          <p:cNvPr id="21508" name="Объект 2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43438" y="2362200"/>
            <a:ext cx="3457575" cy="2808288"/>
          </a:xfrm>
        </p:spPr>
      </p:pic>
    </p:spTree>
  </p:cSld>
  <p:clrMapOvr>
    <a:masterClrMapping/>
  </p:clrMapOvr>
  <p:transition spd="slow" advClick="0" advTm="26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Содержимое 3" descr="fon1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Заголовок 3"/>
          <p:cNvSpPr>
            <a:spLocks noGrp="1"/>
          </p:cNvSpPr>
          <p:nvPr>
            <p:ph type="title"/>
          </p:nvPr>
        </p:nvSpPr>
        <p:spPr>
          <a:xfrm>
            <a:off x="539750" y="1341438"/>
            <a:ext cx="8147050" cy="76200"/>
          </a:xfrm>
        </p:spPr>
        <p:txBody>
          <a:bodyPr/>
          <a:lstStyle/>
          <a:p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 двигательной  активности</a:t>
            </a:r>
            <a:br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Объект 1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16013" y="1341438"/>
            <a:ext cx="3394075" cy="4525962"/>
          </a:xfrm>
        </p:spPr>
      </p:pic>
      <p:pic>
        <p:nvPicPr>
          <p:cNvPr id="22532" name="Объект 2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805363" y="2636838"/>
            <a:ext cx="4038600" cy="2636837"/>
          </a:xfrm>
        </p:spPr>
      </p:pic>
    </p:spTree>
  </p:cSld>
  <p:clrMapOvr>
    <a:masterClrMapping/>
  </p:clrMapOvr>
  <p:transition spd="slow" advClick="0" advTm="26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</TotalTime>
  <Words>39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Calibri</vt:lpstr>
      <vt:lpstr>Arial</vt:lpstr>
      <vt:lpstr>Times New Roman</vt:lpstr>
      <vt:lpstr>Arial Unicode MS</vt:lpstr>
      <vt:lpstr>Monotype Corsiva</vt:lpstr>
      <vt:lpstr>Тема Office</vt:lpstr>
      <vt:lpstr>Слайд 1</vt:lpstr>
      <vt:lpstr>Центр природы и  экспериментирования    </vt:lpstr>
      <vt:lpstr>Центр сюжетно-ролевых игр </vt:lpstr>
      <vt:lpstr>Центр  театрализации </vt:lpstr>
      <vt:lpstr>      Центр изобразительной деятельности  </vt:lpstr>
      <vt:lpstr>Центр «книги»  </vt:lpstr>
      <vt:lpstr>Центр  конструирования   </vt:lpstr>
      <vt:lpstr>Центр сенсорного  и математического развития  </vt:lpstr>
      <vt:lpstr>Центр двигательной  активности </vt:lpstr>
      <vt:lpstr>Центр «ПДД и безопасность»   </vt:lpstr>
      <vt:lpstr>      Центр знакомство с Родиной  </vt:lpstr>
      <vt:lpstr>Центр «уединения» </vt:lpstr>
      <vt:lpstr>Центр индивидуализации  </vt:lpstr>
      <vt:lpstr>Макеты  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детский сад «Малышок» Проект  Тема : «Организация предметно-развивающей среды  (ПРС) в группе ДОУ  в  соответствии с ФГОС »</dc:title>
  <dc:creator>Люба</dc:creator>
  <cp:lastModifiedBy>User</cp:lastModifiedBy>
  <cp:revision>124</cp:revision>
  <dcterms:created xsi:type="dcterms:W3CDTF">2015-01-27T22:04:49Z</dcterms:created>
  <dcterms:modified xsi:type="dcterms:W3CDTF">2020-11-26T09:53:53Z</dcterms:modified>
</cp:coreProperties>
</file>