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91" r:id="rId4"/>
    <p:sldId id="267" r:id="rId5"/>
    <p:sldId id="289" r:id="rId6"/>
    <p:sldId id="265" r:id="rId7"/>
    <p:sldId id="276" r:id="rId8"/>
    <p:sldId id="277" r:id="rId9"/>
    <p:sldId id="271" r:id="rId10"/>
    <p:sldId id="272" r:id="rId11"/>
    <p:sldId id="278" r:id="rId12"/>
    <p:sldId id="282" r:id="rId13"/>
    <p:sldId id="280" r:id="rId14"/>
    <p:sldId id="283" r:id="rId15"/>
    <p:sldId id="284" r:id="rId16"/>
    <p:sldId id="285" r:id="rId17"/>
    <p:sldId id="290" r:id="rId18"/>
    <p:sldId id="286" r:id="rId19"/>
    <p:sldId id="288" r:id="rId20"/>
    <p:sldId id="275" r:id="rId21"/>
    <p:sldId id="279" r:id="rId22"/>
    <p:sldId id="27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9226C-0B46-4750-91D8-5EE53A52D548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0C408-5136-4643-B4CB-353539ED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54B6E-69B2-47E8-9646-0D589EB0032A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47072-65BF-4BF5-9F55-75BD88AA3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47072-65BF-4BF5-9F55-75BD88AA389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ideo" Target="file:///C:\Users\Admin\Documents\&#1092;&#1080;&#1083;&#1100;&#1084;\VID-20200503-WA0001.mp4" TargetMode="Externa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452320" y="1600207"/>
            <a:ext cx="12344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VID-20200503-WA000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9554" y="1772816"/>
            <a:ext cx="5891564" cy="324036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9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8" y="273057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9" y="1435107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5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2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5C72D-0CB3-434F-BAA8-9457B0BA217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5000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wnloads\11%20(1).mkv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wnloads\99%20(2).mk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wnloads\77.mkv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wnloads\55.mkv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wnloads\22.mk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cuments\44%20(1).mkv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wnloads\88.mkv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wnloads\66.mkv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wnloads\33.mkv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«Победный май»    к 75- </a:t>
            </a:r>
            <a:r>
              <a:rPr lang="ru-RU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летию</a:t>
            </a:r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Дня Победы</a:t>
            </a:r>
            <a:endParaRPr lang="ru-RU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071" y="5786454"/>
            <a:ext cx="8143932" cy="857232"/>
          </a:xfrm>
        </p:spPr>
        <p:txBody>
          <a:bodyPr>
            <a:noAutofit/>
          </a:bodyPr>
          <a:lstStyle/>
          <a:p>
            <a:pPr algn="r"/>
            <a:r>
              <a:rPr lang="ru-RU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Тепайкина</a:t>
            </a: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Т.В.</a:t>
            </a:r>
          </a:p>
          <a:p>
            <a:pPr algn="r"/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учитель -  логопед МБДОУ Детский сад «Рябинка» </a:t>
            </a:r>
          </a:p>
          <a:p>
            <a:pPr algn="r"/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 Тургенево  </a:t>
            </a:r>
            <a:r>
              <a:rPr lang="ru-RU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Ардатовского</a:t>
            </a: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района Республики Мордовия</a:t>
            </a:r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476673"/>
            <a:ext cx="7992888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Вот уже 75 лет подряд мы празднуем великую дату – День Победы!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Много лет прошло с тех пор, как  наш народ победно разгромил фашистских захватчиков, но мы никогда не забудем тех, кто смело сражался за Родину, за нашу счастливую жизнь!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Ботенков</a:t>
            </a:r>
            <a:r>
              <a:rPr lang="ru-RU" dirty="0" smtClean="0">
                <a:solidFill>
                  <a:schemeClr val="bg1"/>
                </a:solidFill>
              </a:rPr>
              <a:t> Кирилл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11 (1).mk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339752" y="1196752"/>
            <a:ext cx="3640832" cy="5328592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41763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В каждом селе, поселке, городе есть памятник солдату, отвоевавшему для нас мирную жизнь. 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3" name="Содержимое 12" descr="i (3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204864"/>
            <a:ext cx="7056784" cy="431105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Савин Артем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99 (2).mk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907704" y="1268760"/>
            <a:ext cx="3900264" cy="5112568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8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54960" cy="5620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</a:t>
            </a:r>
            <a:r>
              <a:rPr lang="ru-RU" dirty="0" err="1" smtClean="0">
                <a:solidFill>
                  <a:schemeClr val="bg1"/>
                </a:solidFill>
              </a:rPr>
              <a:t>Клавдеева</a:t>
            </a:r>
            <a:r>
              <a:rPr lang="ru-RU" dirty="0" smtClean="0">
                <a:solidFill>
                  <a:schemeClr val="bg1"/>
                </a:solidFill>
              </a:rPr>
              <a:t> Екатерина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77.mk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051719" y="1052736"/>
            <a:ext cx="4248473" cy="540060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27584" y="1772816"/>
            <a:ext cx="7941568" cy="4536504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Война – страшное слово.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Как же оно прозвучало тем далеким, июньским утром 1941 года?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Ведь ничто не предвещало войны.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Нуякшева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Дарина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55.mk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051720" y="1340768"/>
            <a:ext cx="3352800" cy="5373216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chevskpravoslavniy.ru/wp-content/uploads/2011/05/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57288" y="0"/>
            <a:ext cx="10345235" cy="68580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476672"/>
            <a:ext cx="8676456" cy="583264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Какой ценой завоевано счастье для нового поколения? Сколько тысяч солдат, матросов и офицеров, партизан, добровольцев погибло в этой страшной войне?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Все они просто любили свою страну – Россию,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Мы всегда будем помнить о воинах и рассказывать об их подвигах своим детям.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Ломакин Сергей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22.mk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051720" y="1268760"/>
            <a:ext cx="3960440" cy="5328592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Суин</a:t>
            </a:r>
            <a:r>
              <a:rPr lang="ru-RU" dirty="0" smtClean="0">
                <a:solidFill>
                  <a:schemeClr val="bg1"/>
                </a:solidFill>
              </a:rPr>
              <a:t> Максим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44 (1).mk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19672" y="1372772"/>
            <a:ext cx="4104456" cy="5244582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Григорьев Илья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88.mk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286000" y="1196752"/>
            <a:ext cx="3798168" cy="5472608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Мамаев Кирилл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66.mk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195736" y="1268760"/>
            <a:ext cx="3352800" cy="540060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Першкин</a:t>
            </a:r>
            <a:r>
              <a:rPr lang="ru-RU" dirty="0" smtClean="0">
                <a:solidFill>
                  <a:schemeClr val="bg1"/>
                </a:solidFill>
              </a:rPr>
              <a:t> Андрей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33.mk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87624" y="1196752"/>
            <a:ext cx="4701937" cy="522920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-20200430-WA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404664"/>
            <a:ext cx="4824536" cy="6028052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344816" cy="79208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Sylfaen" pitchFamily="18" charset="0"/>
              </a:rPr>
              <a:t>Зимин Дмитрий Дмитриевич, 22.10.1916- 18.03.2005</a:t>
            </a:r>
            <a:br>
              <a:rPr lang="ru-RU" sz="2400" dirty="0" smtClean="0">
                <a:solidFill>
                  <a:schemeClr val="bg1"/>
                </a:solidFill>
                <a:latin typeface="Sylfae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Sylfaen" pitchFamily="18" charset="0"/>
              </a:rPr>
              <a:t>Награды: Орден Отечественной войны </a:t>
            </a:r>
            <a:r>
              <a:rPr lang="en-US" sz="2400" dirty="0" smtClean="0">
                <a:solidFill>
                  <a:schemeClr val="bg1"/>
                </a:solidFill>
                <a:latin typeface="Sylfaen" pitchFamily="18" charset="0"/>
              </a:rPr>
              <a:t>II</a:t>
            </a:r>
            <a:r>
              <a:rPr lang="ru-RU" sz="2400" dirty="0" smtClean="0">
                <a:solidFill>
                  <a:schemeClr val="bg1"/>
                </a:solidFill>
                <a:latin typeface="Sylfaen" pitchFamily="18" charset="0"/>
              </a:rPr>
              <a:t> степени.</a:t>
            </a:r>
            <a:r>
              <a:rPr lang="en-US" sz="2400" dirty="0" smtClean="0">
                <a:solidFill>
                  <a:schemeClr val="bg1"/>
                </a:solidFill>
                <a:latin typeface="Sylfaen" pitchFamily="18" charset="0"/>
              </a:rPr>
              <a:t/>
            </a:r>
            <a:br>
              <a:rPr lang="en-US" sz="2400" dirty="0" smtClean="0">
                <a:solidFill>
                  <a:schemeClr val="bg1"/>
                </a:solidFill>
                <a:latin typeface="Sylfaen" pitchFamily="18" charset="0"/>
              </a:rPr>
            </a:br>
            <a:endParaRPr lang="ru-RU" sz="2400" dirty="0">
              <a:solidFill>
                <a:schemeClr val="bg1"/>
              </a:solidFill>
              <a:latin typeface="Sylfaen" pitchFamily="18" charset="0"/>
            </a:endParaRPr>
          </a:p>
        </p:txBody>
      </p:sp>
      <p:pic>
        <p:nvPicPr>
          <p:cNvPr id="5" name="Содержимое 4" descr="IMG-ff5b5afa2810f1e448dccd4395b661b7-V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1196752"/>
            <a:ext cx="3833248" cy="460851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600" dirty="0" smtClean="0">
                <a:solidFill>
                  <a:schemeClr val="bg1"/>
                </a:solidFill>
              </a:rPr>
              <a:t>Награжден: Медаль «За отвагу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IMG-b97062506d05c8a471eaf89bb784bad9-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1237320" y="1795128"/>
            <a:ext cx="4869160" cy="4680520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-df0a8151c498cf1e2daf0ac4d360c49b-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9875" t="6313" r="27250"/>
          <a:stretch>
            <a:fillRect/>
          </a:stretch>
        </p:blipFill>
        <p:spPr>
          <a:xfrm>
            <a:off x="683568" y="692696"/>
            <a:ext cx="5400600" cy="521327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-2020-05-05 13_07_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8" y="404665"/>
            <a:ext cx="5153620" cy="6120680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50" y="260649"/>
            <a:ext cx="4357145" cy="63830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Прошла война, 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прошла отрада,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боль взывает к людям: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"Давайте, люди, никогда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этом не забудем.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память верную о ней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Хранят, об этой муке,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дети нынешних детей,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наших внуков внуки. 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matukhnov.ru/wp-content/uploads/2011/05/%D0%B2%D0%B5%D1%82%D0%B5%D1%80%D0%B0%D0%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13" y="642918"/>
            <a:ext cx="3851759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2700" b="1" dirty="0" smtClean="0">
                <a:solidFill>
                  <a:schemeClr val="bg1"/>
                </a:solidFill>
              </a:rPr>
              <a:t>Какое счастье, когда над головой - </a:t>
            </a:r>
            <a:r>
              <a:rPr lang="ru-RU" sz="2700" b="1" dirty="0" err="1" smtClean="0">
                <a:solidFill>
                  <a:schemeClr val="bg1"/>
                </a:solidFill>
              </a:rPr>
              <a:t>голубое</a:t>
            </a:r>
            <a:r>
              <a:rPr lang="ru-RU" sz="2700" b="1" dirty="0" smtClean="0">
                <a:solidFill>
                  <a:schemeClr val="bg1"/>
                </a:solidFill>
              </a:rPr>
              <a:t> небо, ласковое солнце.</a:t>
            </a:r>
            <a:br>
              <a:rPr lang="ru-RU" sz="2700" b="1" dirty="0" smtClean="0">
                <a:solidFill>
                  <a:schemeClr val="bg1"/>
                </a:solidFill>
              </a:rPr>
            </a:br>
            <a:r>
              <a:rPr lang="ru-RU" sz="2700" b="1" dirty="0" smtClean="0">
                <a:solidFill>
                  <a:schemeClr val="bg1"/>
                </a:solidFill>
              </a:rPr>
              <a:t>Под ногами – зеленая трава и цветы. Вокруг нас леса, реки, озера горы!</a:t>
            </a:r>
            <a:endParaRPr lang="ru-RU" sz="2700" b="1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IMG-670878bbedd325d933fc108be308d19b-V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348880"/>
            <a:ext cx="5544616" cy="410445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700" name="Picture 4" descr="http://www.gamer.ru/system/attached_images/images/000/181/246/original/491907801_1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8572560" cy="678661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188</Words>
  <Application>Microsoft Office PowerPoint</Application>
  <PresentationFormat>Экран (4:3)</PresentationFormat>
  <Paragraphs>29</Paragraphs>
  <Slides>22</Slides>
  <Notes>1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«Победный май»    к 75- летию         Дня Победы</vt:lpstr>
      <vt:lpstr>Слайд 2</vt:lpstr>
      <vt:lpstr>Ботенков Кирилл</vt:lpstr>
      <vt:lpstr> В каждом селе, поселке, городе есть памятник солдату, отвоевавшему для нас мирную жизнь. </vt:lpstr>
      <vt:lpstr>Савин Артем</vt:lpstr>
      <vt:lpstr>   Клавдеева Екатерина</vt:lpstr>
      <vt:lpstr>Слайд 7</vt:lpstr>
      <vt:lpstr>Нуякшева Дарина</vt:lpstr>
      <vt:lpstr>Слайд 9</vt:lpstr>
      <vt:lpstr>Ломакин Сергей</vt:lpstr>
      <vt:lpstr>Суин Максим</vt:lpstr>
      <vt:lpstr>Григорьев Илья</vt:lpstr>
      <vt:lpstr>Мамаев Кирилл</vt:lpstr>
      <vt:lpstr>Першкин Андрей</vt:lpstr>
      <vt:lpstr>Слайд 15</vt:lpstr>
      <vt:lpstr>Зимин Дмитрий Дмитриевич, 22.10.1916- 18.03.2005 Награды: Орден Отечественной войны II степени. </vt:lpstr>
      <vt:lpstr>Награжден: Медаль «За отвагу»</vt:lpstr>
      <vt:lpstr>Слайд 18</vt:lpstr>
      <vt:lpstr>Слайд 19</vt:lpstr>
      <vt:lpstr>Слайд 20</vt:lpstr>
      <vt:lpstr> Какое счастье, когда над головой - голубое небо, ласковое солнце. Под ногами – зеленая трава и цветы. Вокруг нас леса, реки, озера горы!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мая День победы</dc:title>
  <dc:creator>Вася</dc:creator>
  <cp:lastModifiedBy>Admin</cp:lastModifiedBy>
  <cp:revision>115</cp:revision>
  <dcterms:created xsi:type="dcterms:W3CDTF">2014-04-21T15:24:48Z</dcterms:created>
  <dcterms:modified xsi:type="dcterms:W3CDTF">2020-05-07T06:02:56Z</dcterms:modified>
</cp:coreProperties>
</file>