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440160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23 ФЕВРАЛЯ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0888"/>
            <a:ext cx="7286676" cy="36004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ДЕНЬ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ЗАЩИТНИКА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ОТЕЧЕСТВА</a:t>
            </a: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</a:rPr>
              <a:t>Подготовила преподаватель </a:t>
            </a: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</a:rPr>
              <a:t>Трифонова А. А.</a:t>
            </a:r>
          </a:p>
          <a:p>
            <a:pPr algn="r"/>
            <a:endParaRPr lang="ru-RU" sz="1400" b="1" i="1" dirty="0" smtClean="0">
              <a:solidFill>
                <a:srgbClr val="7030A0"/>
              </a:solidFill>
            </a:endParaRPr>
          </a:p>
          <a:p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2050" name="Picture 2" descr="C:\Users\rekom\Desktop\Внеклассные мероприятия\23 февраля\23 февраля-фото\fonstola_ru-97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65499"/>
            <a:ext cx="3929090" cy="2209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1919 -1946 День </a:t>
            </a:r>
            <a:r>
              <a:rPr lang="ru-RU" b="1" i="1" dirty="0" err="1" smtClean="0">
                <a:solidFill>
                  <a:srgbClr val="C00000"/>
                </a:solidFill>
              </a:rPr>
              <a:t>Рабоче-Крестьянской</a:t>
            </a:r>
            <a:r>
              <a:rPr lang="ru-RU" b="1" i="1" dirty="0" smtClean="0">
                <a:solidFill>
                  <a:srgbClr val="C00000"/>
                </a:solidFill>
              </a:rPr>
              <a:t> Красной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1946-1992 (по 7 мая) День Советской армии и Военно-Морского флота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1993 – 1994 День Российской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1995 – 2012  День защитника отечества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1659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 на словах,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 лучших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на страже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Пусть служба и работа не всегда проста,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вам желаем жить, любить, трудиться,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 если улыбнется Вам счастливая звезда,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То и до генерала дослужиться.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с праздником -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Днем защитника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Внеклассные мероприятия\23 февраля\23 февраля-фото\1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560" y="1955333"/>
            <a:ext cx="4171530" cy="24583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любим вас</a:t>
            </a:r>
            <a:r>
              <a:rPr lang="ru-RU" dirty="0" smtClean="0"/>
              <a:t>! </a:t>
            </a:r>
            <a:endParaRPr lang="ru-RU" dirty="0"/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844824"/>
            <a:ext cx="3743276" cy="3622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556792"/>
            <a:ext cx="6120681" cy="31541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ИК-10 пос. Ударный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2025 </a:t>
            </a:r>
            <a:r>
              <a:rPr lang="ru-RU" b="1" i="1" dirty="0" smtClean="0">
                <a:solidFill>
                  <a:srgbClr val="C00000"/>
                </a:solidFill>
              </a:rPr>
              <a:t>год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1026" name="Picture 2" descr="C:\Users\rekom\Desktop\Внеклассные мероприятия\23 февраля\23 февраля-фото\1366x768_791813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357430"/>
            <a:ext cx="4038600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Сегодня отмечается один из дней воинской славы России — День защитника Отечества. 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2051" name="Picture 3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571612"/>
            <a:ext cx="3643338" cy="1926672"/>
          </a:xfrm>
          <a:prstGeom prst="rect">
            <a:avLst/>
          </a:prstGeom>
          <a:noFill/>
        </p:spPr>
      </p:pic>
      <p:pic>
        <p:nvPicPr>
          <p:cNvPr id="2052" name="Picture 4" descr="C:\Users\rekom\Desktop\Внеклассные мероприятия\23 февраля\23 февраля-фото\539774-1366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47857"/>
            <a:ext cx="3643338" cy="2048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Принято было считать, что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untitled (6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85992"/>
            <a:ext cx="3710014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С 1946 года праздник стал называться Днем Советской Армии и Военно-Морского Флота. 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Флота.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362033"/>
            <a:ext cx="3857652" cy="22491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5123" name="Picture 3" descr="C:\Users\rekom\Desktop\Внеклассные мероприятия\23 февраля\23 февраля-фото\fonstola_ru-9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65500"/>
            <a:ext cx="4149434" cy="2332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6" name="Picture 2" descr="C:\Users\rekom\Desktop\Внеклассные мероприятия\23 февраля\23 февраля-фото\fonstola_ru-95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714776" cy="1943049"/>
          </a:xfrm>
          <a:prstGeom prst="rect">
            <a:avLst/>
          </a:prstGeom>
          <a:noFill/>
        </p:spPr>
      </p:pic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3935120" cy="2212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Этот 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076551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421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Anastasia</cp:lastModifiedBy>
  <cp:revision>20</cp:revision>
  <dcterms:created xsi:type="dcterms:W3CDTF">2013-01-28T18:58:54Z</dcterms:created>
  <dcterms:modified xsi:type="dcterms:W3CDTF">2025-02-26T12:04:53Z</dcterms:modified>
</cp:coreProperties>
</file>