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70" d="100"/>
          <a:sy n="70" d="100"/>
        </p:scale>
        <p:origin x="-13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3168351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8800" dirty="0" smtClean="0"/>
              <a:t>Хорошее в человеке</a:t>
            </a:r>
            <a:endParaRPr lang="ru-RU" sz="8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744224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dirty="0" smtClean="0">
                <a:solidFill>
                  <a:schemeClr val="tx1"/>
                </a:solidFill>
              </a:rPr>
              <a:t>Подготовила преподаватель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Трифонова А.А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ФКУ ИК-10 п. Ударный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203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476672"/>
            <a:ext cx="7024744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620688"/>
            <a:ext cx="6777317" cy="5544616"/>
          </a:xfrm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Хорошие </a:t>
            </a:r>
            <a:r>
              <a:rPr lang="ru-RU" dirty="0"/>
              <a:t>люди похожи на тёплое солнце,</a:t>
            </a:r>
            <a:br>
              <a:rPr lang="ru-RU" dirty="0"/>
            </a:br>
            <a:r>
              <a:rPr lang="ru-RU" dirty="0"/>
              <a:t>Которое, тучи раздвинув, выходит из тьмы… </a:t>
            </a:r>
            <a:br>
              <a:rPr lang="ru-RU" dirty="0"/>
            </a:br>
            <a:r>
              <a:rPr lang="ru-RU" dirty="0"/>
              <a:t>Когда целый мир над твоей неудачей  смеётся,</a:t>
            </a:r>
            <a:br>
              <a:rPr lang="ru-RU" dirty="0"/>
            </a:br>
            <a:r>
              <a:rPr lang="ru-RU" dirty="0"/>
              <a:t>Они добрым словом согреют в разгаре зимы.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Хорошие люди не сразу  заметны обычно... </a:t>
            </a:r>
            <a:br>
              <a:rPr lang="ru-RU" dirty="0"/>
            </a:br>
            <a:r>
              <a:rPr lang="ru-RU" dirty="0"/>
              <a:t>Не лезут  в глаза, как отросшая чёлка девчат. </a:t>
            </a:r>
            <a:br>
              <a:rPr lang="ru-RU" dirty="0"/>
            </a:br>
            <a:r>
              <a:rPr lang="ru-RU" dirty="0"/>
              <a:t>Но в сложный момент не бывают они безразличны... </a:t>
            </a:r>
            <a:br>
              <a:rPr lang="ru-RU" dirty="0"/>
            </a:br>
            <a:r>
              <a:rPr lang="ru-RU" dirty="0"/>
              <a:t>У них обязательно добрый с </a:t>
            </a:r>
            <a:r>
              <a:rPr lang="ru-RU" dirty="0" err="1"/>
              <a:t>грустинкою</a:t>
            </a:r>
            <a:r>
              <a:rPr lang="ru-RU" dirty="0"/>
              <a:t> взгляд…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Хорошие люди наивны и сентиментальны. </a:t>
            </a:r>
            <a:br>
              <a:rPr lang="ru-RU" dirty="0"/>
            </a:br>
            <a:r>
              <a:rPr lang="ru-RU" dirty="0"/>
              <a:t>В них сердца любовь заглушает ворчанье ума… </a:t>
            </a:r>
            <a:br>
              <a:rPr lang="ru-RU" dirty="0"/>
            </a:br>
            <a:r>
              <a:rPr lang="ru-RU" dirty="0"/>
              <a:t>Обидчика зло забывают они моментально. </a:t>
            </a:r>
            <a:br>
              <a:rPr lang="ru-RU" dirty="0"/>
            </a:br>
            <a:r>
              <a:rPr lang="ru-RU" dirty="0"/>
              <a:t>Им сложно поверить в неискренность чувств и обман.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Хорошие люди в друзьях  ошибаются часто,</a:t>
            </a:r>
            <a:br>
              <a:rPr lang="ru-RU" dirty="0"/>
            </a:br>
            <a:r>
              <a:rPr lang="ru-RU" dirty="0"/>
              <a:t>Не видя, что с ними не дружат, используя их…</a:t>
            </a:r>
            <a:br>
              <a:rPr lang="ru-RU" dirty="0"/>
            </a:br>
            <a:r>
              <a:rPr lang="ru-RU" dirty="0"/>
              <a:t>Острей ощущают и боль, и гармонию счастья…</a:t>
            </a:r>
            <a:br>
              <a:rPr lang="ru-RU" dirty="0"/>
            </a:br>
            <a:r>
              <a:rPr lang="ru-RU" dirty="0"/>
              <a:t>И знают, есть много несчастных, но нету плохих.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Нельзя постоянно в их  лучиках солнечных греться,</a:t>
            </a:r>
            <a:br>
              <a:rPr lang="ru-RU" dirty="0"/>
            </a:br>
            <a:r>
              <a:rPr lang="ru-RU" dirty="0"/>
              <a:t>Ведь надо, встречая добро, становиться добрей! </a:t>
            </a:r>
            <a:br>
              <a:rPr lang="ru-RU" dirty="0"/>
            </a:br>
            <a:r>
              <a:rPr lang="ru-RU" dirty="0"/>
              <a:t>Хорошие люди всегда улыбаются сердцем,</a:t>
            </a:r>
            <a:br>
              <a:rPr lang="ru-RU" dirty="0"/>
            </a:br>
            <a:r>
              <a:rPr lang="ru-RU" dirty="0"/>
              <a:t>И видят в угрюмых прохожих – хороших людей…</a:t>
            </a:r>
          </a:p>
        </p:txBody>
      </p:sp>
    </p:spTree>
    <p:extLst>
      <p:ext uri="{BB962C8B-B14F-4D97-AF65-F5344CB8AC3E}">
        <p14:creationId xmlns:p14="http://schemas.microsoft.com/office/powerpoint/2010/main" val="3953400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7744824" cy="5328592"/>
          </a:xfrm>
        </p:spPr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980728"/>
            <a:ext cx="6768752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176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836712"/>
            <a:ext cx="7024744" cy="1333952"/>
          </a:xfrm>
        </p:spPr>
        <p:txBody>
          <a:bodyPr>
            <a:noAutofit/>
          </a:bodyPr>
          <a:lstStyle/>
          <a:p>
            <a:r>
              <a:rPr lang="ru-RU" sz="2400" b="1" dirty="0"/>
              <a:t>Качества человека (и положительные, и отрицательные) влияют на многое: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 </a:t>
            </a:r>
            <a:r>
              <a:rPr lang="ru-RU" dirty="0"/>
              <a:t>жизни;</a:t>
            </a:r>
          </a:p>
          <a:p>
            <a:pPr lvl="0"/>
            <a:r>
              <a:rPr lang="ru-RU" dirty="0"/>
              <a:t>поведение;</a:t>
            </a:r>
          </a:p>
          <a:p>
            <a:pPr lvl="0"/>
            <a:r>
              <a:rPr lang="ru-RU" dirty="0"/>
              <a:t>выбор друзей и любимых;</a:t>
            </a:r>
          </a:p>
          <a:p>
            <a:pPr lvl="0"/>
            <a:r>
              <a:rPr lang="ru-RU" dirty="0"/>
              <a:t>профессию;</a:t>
            </a:r>
          </a:p>
          <a:p>
            <a:pPr lvl="0"/>
            <a:r>
              <a:rPr lang="ru-RU" dirty="0"/>
              <a:t>привычки;</a:t>
            </a:r>
          </a:p>
          <a:p>
            <a:pPr lvl="0"/>
            <a:r>
              <a:rPr lang="ru-RU" dirty="0"/>
              <a:t>хобби и прочее.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3447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/>
              <a:t>Отношение к обществу.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Сюда </a:t>
            </a:r>
            <a:r>
              <a:rPr lang="ru-RU" dirty="0"/>
              <a:t>относим те черты характера, которые человек проявляет к окружающим его людям: коммуникабельность, чуткость, отзывчивость, доброжелательность и т.п.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1194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/>
              <a:t>Отношение к самому себе.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 </a:t>
            </a:r>
            <a:r>
              <a:rPr lang="ru-RU" dirty="0"/>
              <a:t>таким качествам принято относить чувство собственного достоинства, самокритичность, честность, застенчивость, умение реально оценивать свои возможности и прочее.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2993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/>
              <a:t>Отношение к работе.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Хорошими </a:t>
            </a:r>
            <a:r>
              <a:rPr lang="ru-RU" dirty="0"/>
              <a:t>работниками считаются люди, которые обладают такими качествами как трудолюбие, ответственность, пунктуальность, инициативность, аккуратность, добросовестность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6687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/>
              <a:t>Отношение к вещам.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Многое </a:t>
            </a:r>
            <a:r>
              <a:rPr lang="ru-RU" dirty="0"/>
              <a:t>скажет о человеке его отношение к вещам: неряшлив он или аккуратен, страдает синдромом Плюшкина (накапливает ненужные ему вещи) или с легкостью расстается с тем, что ему не надо, бережливо он относится к вещам или же его халатность часто приводит к поломкам и т.п.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4236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3600" b="1" dirty="0"/>
              <a:t>И только вам решать: играть по правилам, упростив себе жизнь, или бросать вызов обществу и его устоявшимся взглядам на человеческие характеры. 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0466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8208912" cy="6192688"/>
          </a:xfrm>
        </p:spPr>
      </p:pic>
    </p:spTree>
    <p:extLst>
      <p:ext uri="{BB962C8B-B14F-4D97-AF65-F5344CB8AC3E}">
        <p14:creationId xmlns:p14="http://schemas.microsoft.com/office/powerpoint/2010/main" val="2600452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8208912" cy="5976664"/>
          </a:xfrm>
        </p:spPr>
      </p:pic>
    </p:spTree>
    <p:extLst>
      <p:ext uri="{BB962C8B-B14F-4D97-AF65-F5344CB8AC3E}">
        <p14:creationId xmlns:p14="http://schemas.microsoft.com/office/powerpoint/2010/main" val="13451365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16</TotalTime>
  <Words>218</Words>
  <Application>Microsoft Office PowerPoint</Application>
  <PresentationFormat>Экран (4:3)</PresentationFormat>
  <Paragraphs>24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Остин</vt:lpstr>
      <vt:lpstr>Хорошее в человеке</vt:lpstr>
      <vt:lpstr>Качества человека (и положительные, и отрицательные) влияют на многое: </vt:lpstr>
      <vt:lpstr>Отношение к обществу. </vt:lpstr>
      <vt:lpstr>Отношение к самому себе. </vt:lpstr>
      <vt:lpstr>Отношение к работе. </vt:lpstr>
      <vt:lpstr>Отношение к вещам. 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Хорошее в человеке</dc:title>
  <dc:creator>Anastasia</dc:creator>
  <cp:lastModifiedBy>Anastasia</cp:lastModifiedBy>
  <cp:revision>6</cp:revision>
  <dcterms:created xsi:type="dcterms:W3CDTF">2025-02-09T16:36:07Z</dcterms:created>
  <dcterms:modified xsi:type="dcterms:W3CDTF">2025-03-27T10:41:17Z</dcterms:modified>
</cp:coreProperties>
</file>