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1010963"/>
            <a:ext cx="7614746" cy="47592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1794" y="477891"/>
            <a:ext cx="92070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КЛАССНЫЙ ЧАС 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ВСЕЛЕННАЯ  И ЧЕЛОВЕК»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6013" y="5841586"/>
            <a:ext cx="7560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7 апреля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 Моисеева Татьяна Васильевна  Озёрный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УКП при ИК-17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647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8" y="293188"/>
            <a:ext cx="7054612" cy="3970221"/>
          </a:xfrm>
          <a:prstGeom prst="rect">
            <a:avLst/>
          </a:prstGeom>
        </p:spPr>
      </p:pic>
      <p:pic>
        <p:nvPicPr>
          <p:cNvPr id="3" name="Рисунок 2" descr="22a12d8e593afbcabe43c36cec4963bd.maxresdefaul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652" y="2248721"/>
            <a:ext cx="6313871" cy="46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70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7338" y="0"/>
            <a:ext cx="6053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ВИКТОРИНА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503" y="1273644"/>
            <a:ext cx="8874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1.Из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чего состоит наша Солнечная система?</a:t>
            </a:r>
            <a:endParaRPr lang="ru-RU" sz="3600" dirty="0"/>
          </a:p>
        </p:txBody>
      </p:sp>
      <p:pic>
        <p:nvPicPr>
          <p:cNvPr id="4" name="Рисунок 3" descr="maxresdefaul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042" y="2076449"/>
            <a:ext cx="8198068" cy="46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9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7918-zer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228" y="945931"/>
            <a:ext cx="7709338" cy="5580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3228" y="185823"/>
            <a:ext cx="6589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4.В какой Галактике мы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живём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1581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lileo-picture.jpg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252247" y="283780"/>
            <a:ext cx="3752194" cy="6306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56690" y="709448"/>
            <a:ext cx="52656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 февраля 1564 года в  Италии родился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Галилео Галилей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90170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Учёный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делает открытие, он изобретает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телескоп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позволил наблюдать за жизнью небесных светил.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09288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tantin-tsiolkovski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195" y="193706"/>
            <a:ext cx="3626068" cy="61012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3684" y="1068692"/>
            <a:ext cx="5554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Константин Эдуардович Циолковский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63684" y="2112608"/>
            <a:ext cx="5705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Учёный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самоучка, который обосновал идею, что именно ракеты нужно использовать для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полётов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космос.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4579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88" y="283778"/>
            <a:ext cx="8767889" cy="57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61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_0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166" y="331075"/>
            <a:ext cx="3626068" cy="50607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276" y="5612553"/>
            <a:ext cx="3909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Сергей Павлович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Королев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495" y="990602"/>
            <a:ext cx="48084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Выдающейся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конструктор XX века, академик, основоположник космонавтики, специалист в области ракетостроения и кораблестроения, дважды Герой Социалистического труда, лауреат Ленинской премии, подполковник.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5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1056h594fil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97" y="283780"/>
            <a:ext cx="8258503" cy="4645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2124" y="5202650"/>
            <a:ext cx="6637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32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55" y="28903"/>
            <a:ext cx="6245773" cy="62457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4122" y="6274676"/>
            <a:ext cx="469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Владимир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Николаевич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Дежуров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2640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I36A8ydh_valentina-tereshkova.jpg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170465" y="819808"/>
            <a:ext cx="3424073" cy="51868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726" y="6239782"/>
            <a:ext cx="25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Валентина Терешкова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5255" y="1813062"/>
            <a:ext cx="60854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Она 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единственной женщиной в России, имеющей звание генерал- майора.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26887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276" y="1322126"/>
            <a:ext cx="81823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Послушайте!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если звезды зажигают –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 – это кому-нибудь нужно?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 – это необходимо,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каждый вечер над крышами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90170" algn="r">
              <a:spcAft>
                <a:spcPts val="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загоралась хоть одна звезда?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2762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165</Words>
  <Application>Microsoft Office PowerPoint</Application>
  <PresentationFormat>Произвольный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Школа</cp:lastModifiedBy>
  <cp:revision>7</cp:revision>
  <dcterms:created xsi:type="dcterms:W3CDTF">2025-04-03T12:54:01Z</dcterms:created>
  <dcterms:modified xsi:type="dcterms:W3CDTF">2025-04-09T05:16:32Z</dcterms:modified>
</cp:coreProperties>
</file>