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3"/>
  </p:notesMasterIdLst>
  <p:sldIdLst>
    <p:sldId id="266" r:id="rId2"/>
    <p:sldId id="267" r:id="rId3"/>
    <p:sldId id="271" r:id="rId4"/>
    <p:sldId id="272" r:id="rId5"/>
    <p:sldId id="287" r:id="rId6"/>
    <p:sldId id="273" r:id="rId7"/>
    <p:sldId id="284" r:id="rId8"/>
    <p:sldId id="281" r:id="rId9"/>
    <p:sldId id="280" r:id="rId10"/>
    <p:sldId id="279" r:id="rId11"/>
    <p:sldId id="278" r:id="rId12"/>
    <p:sldId id="277" r:id="rId13"/>
    <p:sldId id="276" r:id="rId14"/>
    <p:sldId id="274" r:id="rId15"/>
    <p:sldId id="288" r:id="rId16"/>
    <p:sldId id="275" r:id="rId17"/>
    <p:sldId id="289" r:id="rId18"/>
    <p:sldId id="285" r:id="rId19"/>
    <p:sldId id="286" r:id="rId20"/>
    <p:sldId id="290" r:id="rId21"/>
    <p:sldId id="282" r:id="rId2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76" d="100"/>
          <a:sy n="76" d="100"/>
        </p:scale>
        <p:origin x="-1206"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341D8E4-462D-4685-BB18-C6C6AE1B2296}" type="datetimeFigureOut">
              <a:rPr lang="ru-RU" smtClean="0"/>
              <a:pPr/>
              <a:t>29.04.2025</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1E9098B-C522-4362-A588-B45BA216D58A}" type="slidenum">
              <a:rPr lang="ru-RU" smtClean="0"/>
              <a:pPr/>
              <a:t>‹#›</a:t>
            </a:fld>
            <a:endParaRPr lang="ru-RU"/>
          </a:p>
        </p:txBody>
      </p:sp>
    </p:spTree>
    <p:extLst>
      <p:ext uri="{BB962C8B-B14F-4D97-AF65-F5344CB8AC3E}">
        <p14:creationId xmlns="" xmlns:p14="http://schemas.microsoft.com/office/powerpoint/2010/main" val="25936186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77F57718-4DAF-41D9-868A-72E9A0CA26A8}" type="slidenum">
              <a:rPr lang="ru-RU" smtClean="0"/>
              <a:pPr/>
              <a:t>4</a:t>
            </a:fld>
            <a:endParaRPr lang="ru-RU"/>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A1E9098B-C522-4362-A588-B45BA216D58A}" type="slidenum">
              <a:rPr lang="ru-RU" smtClean="0"/>
              <a:pPr/>
              <a:t>8</a:t>
            </a:fld>
            <a:endParaRPr lang="ru-RU"/>
          </a:p>
        </p:txBody>
      </p:sp>
    </p:spTree>
    <p:extLst>
      <p:ext uri="{BB962C8B-B14F-4D97-AF65-F5344CB8AC3E}">
        <p14:creationId xmlns="" xmlns:p14="http://schemas.microsoft.com/office/powerpoint/2010/main" val="24638973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Заголовок 28"/>
          <p:cNvSpPr>
            <a:spLocks noGrp="1"/>
          </p:cNvSpPr>
          <p:nvPr>
            <p:ph type="ctrTitle"/>
          </p:nvPr>
        </p:nvSpPr>
        <p:spPr>
          <a:xfrm>
            <a:off x="381000" y="4853411"/>
            <a:ext cx="8458200" cy="1222375"/>
          </a:xfrm>
        </p:spPr>
        <p:txBody>
          <a:bodyPr anchor="t"/>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16" name="Дата 15"/>
          <p:cNvSpPr>
            <a:spLocks noGrp="1"/>
          </p:cNvSpPr>
          <p:nvPr>
            <p:ph type="dt" sz="half" idx="10"/>
          </p:nvPr>
        </p:nvSpPr>
        <p:spPr/>
        <p:txBody>
          <a:bodyPr/>
          <a:lstStyle/>
          <a:p>
            <a:fld id="{1926FB6D-6FE2-4B42-B737-ED1AE30CCE94}" type="datetimeFigureOut">
              <a:rPr lang="ru-RU" smtClean="0"/>
              <a:pPr/>
              <a:t>29.04.2025</a:t>
            </a:fld>
            <a:endParaRPr lang="ru-RU"/>
          </a:p>
        </p:txBody>
      </p:sp>
      <p:sp>
        <p:nvSpPr>
          <p:cNvPr id="2" name="Нижний колонтитул 1"/>
          <p:cNvSpPr>
            <a:spLocks noGrp="1"/>
          </p:cNvSpPr>
          <p:nvPr>
            <p:ph type="ftr" sz="quarter" idx="11"/>
          </p:nvPr>
        </p:nvSpPr>
        <p:spPr/>
        <p:txBody>
          <a:bodyPr/>
          <a:lstStyle/>
          <a:p>
            <a:endParaRPr lang="ru-RU"/>
          </a:p>
        </p:txBody>
      </p:sp>
      <p:sp>
        <p:nvSpPr>
          <p:cNvPr id="15" name="Номер слайда 14"/>
          <p:cNvSpPr>
            <a:spLocks noGrp="1"/>
          </p:cNvSpPr>
          <p:nvPr>
            <p:ph type="sldNum" sz="quarter" idx="12"/>
          </p:nvPr>
        </p:nvSpPr>
        <p:spPr>
          <a:xfrm>
            <a:off x="8229600" y="6473952"/>
            <a:ext cx="758952" cy="246888"/>
          </a:xfrm>
        </p:spPr>
        <p:txBody>
          <a:bodyPr/>
          <a:lstStyle/>
          <a:p>
            <a:fld id="{8419E702-5176-4765-923B-1C1AC4C95376}"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1926FB6D-6FE2-4B42-B737-ED1AE30CCE94}" type="datetimeFigureOut">
              <a:rPr lang="ru-RU" smtClean="0"/>
              <a:pPr/>
              <a:t>29.04.2025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419E702-5176-4765-923B-1C1AC4C95376}"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549276"/>
            <a:ext cx="18288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549276"/>
            <a:ext cx="62484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1926FB6D-6FE2-4B42-B737-ED1AE30CCE94}" type="datetimeFigureOut">
              <a:rPr lang="ru-RU" smtClean="0"/>
              <a:pPr/>
              <a:t>29.04.2025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419E702-5176-4765-923B-1C1AC4C95376}"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2" name="Заголовок 21"/>
          <p:cNvSpPr>
            <a:spLocks noGrp="1"/>
          </p:cNvSpPr>
          <p:nvPr>
            <p:ph type="title"/>
          </p:nvPr>
        </p:nvSpPr>
        <p:spPr/>
        <p:txBody>
          <a:bodyPr/>
          <a:lstStyle/>
          <a:p>
            <a:r>
              <a:rPr kumimoji="0" lang="ru-RU" smtClean="0"/>
              <a:t>Образец заголовка</a:t>
            </a:r>
            <a:endParaRPr kumimoji="0" lang="en-US"/>
          </a:p>
        </p:txBody>
      </p:sp>
      <p:sp>
        <p:nvSpPr>
          <p:cNvPr id="27" name="Содержимое 26"/>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1926FB6D-6FE2-4B42-B737-ED1AE30CCE94}" type="datetimeFigureOut">
              <a:rPr lang="ru-RU" smtClean="0"/>
              <a:pPr/>
              <a:t>29.04.2025</a:t>
            </a:fld>
            <a:endParaRPr lang="ru-RU"/>
          </a:p>
        </p:txBody>
      </p:sp>
      <p:sp>
        <p:nvSpPr>
          <p:cNvPr id="19" name="Нижний колонтитул 18"/>
          <p:cNvSpPr>
            <a:spLocks noGrp="1"/>
          </p:cNvSpPr>
          <p:nvPr>
            <p:ph type="ftr" sz="quarter" idx="11"/>
          </p:nvPr>
        </p:nvSpPr>
        <p:spPr>
          <a:xfrm>
            <a:off x="3581400" y="76200"/>
            <a:ext cx="2895600" cy="288925"/>
          </a:xfrm>
        </p:spPr>
        <p:txBody>
          <a:bodyPr/>
          <a:lstStyle/>
          <a:p>
            <a:endParaRPr lang="ru-RU"/>
          </a:p>
        </p:txBody>
      </p:sp>
      <p:sp>
        <p:nvSpPr>
          <p:cNvPr id="16" name="Номер слайда 15"/>
          <p:cNvSpPr>
            <a:spLocks noGrp="1"/>
          </p:cNvSpPr>
          <p:nvPr>
            <p:ph type="sldNum" sz="quarter" idx="12"/>
          </p:nvPr>
        </p:nvSpPr>
        <p:spPr>
          <a:xfrm>
            <a:off x="8229600" y="6473952"/>
            <a:ext cx="758952" cy="246888"/>
          </a:xfrm>
        </p:spPr>
        <p:txBody>
          <a:bodyPr/>
          <a:lstStyle/>
          <a:p>
            <a:fld id="{8419E702-5176-4765-923B-1C1AC4C95376}"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Текст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19" name="Дата 18"/>
          <p:cNvSpPr>
            <a:spLocks noGrp="1"/>
          </p:cNvSpPr>
          <p:nvPr>
            <p:ph type="dt" sz="half" idx="10"/>
          </p:nvPr>
        </p:nvSpPr>
        <p:spPr/>
        <p:txBody>
          <a:bodyPr/>
          <a:lstStyle/>
          <a:p>
            <a:fld id="{1926FB6D-6FE2-4B42-B737-ED1AE30CCE94}" type="datetimeFigureOut">
              <a:rPr lang="ru-RU" smtClean="0"/>
              <a:pPr/>
              <a:t>29.04.2025</a:t>
            </a:fld>
            <a:endParaRPr lang="ru-RU"/>
          </a:p>
        </p:txBody>
      </p:sp>
      <p:sp>
        <p:nvSpPr>
          <p:cNvPr id="11" name="Нижний колонтитул 10"/>
          <p:cNvSpPr>
            <a:spLocks noGrp="1"/>
          </p:cNvSpPr>
          <p:nvPr>
            <p:ph type="ftr" sz="quarter" idx="11"/>
          </p:nvPr>
        </p:nvSpPr>
        <p:spPr/>
        <p:txBody>
          <a:bodyPr/>
          <a:lstStyle/>
          <a:p>
            <a:endParaRPr lang="ru-RU"/>
          </a:p>
        </p:txBody>
      </p:sp>
      <p:sp>
        <p:nvSpPr>
          <p:cNvPr id="16" name="Номер слайда 15"/>
          <p:cNvSpPr>
            <a:spLocks noGrp="1"/>
          </p:cNvSpPr>
          <p:nvPr>
            <p:ph type="sldNum" sz="quarter" idx="12"/>
          </p:nvPr>
        </p:nvSpPr>
        <p:spPr/>
        <p:txBody>
          <a:bodyPr/>
          <a:lstStyle/>
          <a:p>
            <a:fld id="{8419E702-5176-4765-923B-1C1AC4C95376}" type="slidenum">
              <a:rPr lang="ru-RU" smtClean="0"/>
              <a:pPr/>
              <a:t>‹#›</a:t>
            </a:fld>
            <a:endParaRPr lang="ru-RU"/>
          </a:p>
        </p:txBody>
      </p:sp>
      <p:sp>
        <p:nvSpPr>
          <p:cNvPr id="8" name="Заголовок 7"/>
          <p:cNvSpPr>
            <a:spLocks noGrp="1"/>
          </p:cNvSpPr>
          <p:nvPr>
            <p:ph type="title"/>
          </p:nvPr>
        </p:nvSpPr>
        <p:spPr>
          <a:xfrm>
            <a:off x="180475" y="2947085"/>
            <a:ext cx="8686800" cy="1184825"/>
          </a:xfrm>
        </p:spPr>
        <p:txBody>
          <a:bodyPr rtlCol="0" anchor="t"/>
          <a:lstStyle>
            <a:lvl1pPr algn="r">
              <a:defRPr/>
            </a:lvl1pPr>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0" name="Заголовок 1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4" name="Содержимое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0"/>
          </p:nvPr>
        </p:nvSpPr>
        <p:spPr/>
        <p:txBody>
          <a:bodyPr/>
          <a:lstStyle/>
          <a:p>
            <a:fld id="{1926FB6D-6FE2-4B42-B737-ED1AE30CCE94}" type="datetimeFigureOut">
              <a:rPr lang="ru-RU" smtClean="0"/>
              <a:pPr/>
              <a:t>29.04.2025</a:t>
            </a:fld>
            <a:endParaRPr lang="ru-RU"/>
          </a:p>
        </p:txBody>
      </p:sp>
      <p:sp>
        <p:nvSpPr>
          <p:cNvPr id="10" name="Нижний колонтитул 9"/>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8419E702-5176-4765-923B-1C1AC4C95376}"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9" name="Заголовок 28"/>
          <p:cNvSpPr>
            <a:spLocks noGrp="1"/>
          </p:cNvSpPr>
          <p:nvPr>
            <p:ph type="title"/>
          </p:nvPr>
        </p:nvSpPr>
        <p:spPr>
          <a:xfrm>
            <a:off x="304800" y="5410200"/>
            <a:ext cx="8610600" cy="882650"/>
          </a:xfrm>
        </p:spPr>
        <p:txBody>
          <a:bodyPr anchor="ctr"/>
          <a:lstStyle>
            <a:lvl1pPr>
              <a:defRPr/>
            </a:lvl1pPr>
          </a:lstStyle>
          <a:p>
            <a:r>
              <a:rPr kumimoji="0" lang="ru-RU" smtClean="0"/>
              <a:t>Образец заголовка</a:t>
            </a:r>
            <a:endParaRPr kumimoji="0" lang="en-US"/>
          </a:p>
        </p:txBody>
      </p:sp>
      <p:sp>
        <p:nvSpPr>
          <p:cNvPr id="13" name="Текст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25" name="Текст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Содержимое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8" name="Содержимое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0" name="Дата 9"/>
          <p:cNvSpPr>
            <a:spLocks noGrp="1"/>
          </p:cNvSpPr>
          <p:nvPr>
            <p:ph type="dt" sz="half" idx="10"/>
          </p:nvPr>
        </p:nvSpPr>
        <p:spPr/>
        <p:txBody>
          <a:bodyPr/>
          <a:lstStyle/>
          <a:p>
            <a:fld id="{1926FB6D-6FE2-4B42-B737-ED1AE30CCE94}" type="datetimeFigureOut">
              <a:rPr lang="ru-RU" smtClean="0"/>
              <a:pPr/>
              <a:t>29.04.2025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229600" y="6477000"/>
            <a:ext cx="762000" cy="246888"/>
          </a:xfrm>
        </p:spPr>
        <p:txBody>
          <a:bodyPr/>
          <a:lstStyle/>
          <a:p>
            <a:fld id="{8419E702-5176-4765-923B-1C1AC4C95376}" type="slidenum">
              <a:rPr lang="ru-RU" smtClean="0"/>
              <a:pPr/>
              <a:t>‹#›</a:t>
            </a:fld>
            <a:endParaRPr lang="ru-RU"/>
          </a:p>
        </p:txBody>
      </p:sp>
      <p:sp>
        <p:nvSpPr>
          <p:cNvPr id="11" name="Прямая соединительная линия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0" name="Заголовок 2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2" name="Дата 11"/>
          <p:cNvSpPr>
            <a:spLocks noGrp="1"/>
          </p:cNvSpPr>
          <p:nvPr>
            <p:ph type="dt" sz="half" idx="10"/>
          </p:nvPr>
        </p:nvSpPr>
        <p:spPr/>
        <p:txBody>
          <a:bodyPr/>
          <a:lstStyle/>
          <a:p>
            <a:fld id="{1926FB6D-6FE2-4B42-B737-ED1AE30CCE94}" type="datetimeFigureOut">
              <a:rPr lang="ru-RU" smtClean="0"/>
              <a:pPr/>
              <a:t>29.04.2025</a:t>
            </a:fld>
            <a:endParaRPr lang="ru-RU"/>
          </a:p>
        </p:txBody>
      </p:sp>
      <p:sp>
        <p:nvSpPr>
          <p:cNvPr id="21" name="Нижний колонтитул 20"/>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419E702-5176-4765-923B-1C1AC4C95376}"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1926FB6D-6FE2-4B42-B737-ED1AE30CCE94}" type="datetimeFigureOut">
              <a:rPr lang="ru-RU" smtClean="0"/>
              <a:pPr/>
              <a:t>29.04.2025</a:t>
            </a:fld>
            <a:endParaRPr lang="ru-RU"/>
          </a:p>
        </p:txBody>
      </p:sp>
      <p:sp>
        <p:nvSpPr>
          <p:cNvPr id="24" name="Нижний колонтитул 23"/>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419E702-5176-4765-923B-1C1AC4C95376}"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Прямая соединительная линия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Заголовок 11"/>
          <p:cNvSpPr>
            <a:spLocks noGrp="1"/>
          </p:cNvSpPr>
          <p:nvPr>
            <p:ph type="title"/>
          </p:nvPr>
        </p:nvSpPr>
        <p:spPr>
          <a:xfrm>
            <a:off x="457200" y="5486400"/>
            <a:ext cx="8458200" cy="520700"/>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14" name="Содержимое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1926FB6D-6FE2-4B42-B737-ED1AE30CCE94}" type="datetimeFigureOut">
              <a:rPr lang="ru-RU" smtClean="0"/>
              <a:pPr/>
              <a:t>29.04.2025</a:t>
            </a:fld>
            <a:endParaRPr lang="ru-RU"/>
          </a:p>
        </p:txBody>
      </p:sp>
      <p:sp>
        <p:nvSpPr>
          <p:cNvPr id="29" name="Нижний колонтитул 28"/>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419E702-5176-4765-923B-1C1AC4C95376}"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3" name="Рисунок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ru-RU" smtClean="0"/>
              <a:t>Вставка рисунка</a:t>
            </a:r>
            <a:endParaRPr kumimoji="0" lang="en-US" dirty="0"/>
          </a:p>
        </p:txBody>
      </p:sp>
      <p:sp>
        <p:nvSpPr>
          <p:cNvPr id="7" name="Дата 6"/>
          <p:cNvSpPr>
            <a:spLocks noGrp="1"/>
          </p:cNvSpPr>
          <p:nvPr>
            <p:ph type="dt" sz="half" idx="10"/>
          </p:nvPr>
        </p:nvSpPr>
        <p:spPr/>
        <p:txBody>
          <a:bodyPr/>
          <a:lstStyle/>
          <a:p>
            <a:fld id="{1926FB6D-6FE2-4B42-B737-ED1AE30CCE94}" type="datetimeFigureOut">
              <a:rPr lang="ru-RU" smtClean="0"/>
              <a:pPr/>
              <a:t>29.04.2025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8419E702-5176-4765-923B-1C1AC4C95376}" type="slidenum">
              <a:rPr lang="ru-RU" smtClean="0"/>
              <a:pPr/>
              <a:t>‹#›</a:t>
            </a:fld>
            <a:endParaRPr lang="ru-RU"/>
          </a:p>
        </p:txBody>
      </p:sp>
      <p:sp>
        <p:nvSpPr>
          <p:cNvPr id="17" name="Заголовок 16"/>
          <p:cNvSpPr>
            <a:spLocks noGrp="1"/>
          </p:cNvSpPr>
          <p:nvPr>
            <p:ph type="title"/>
          </p:nvPr>
        </p:nvSpPr>
        <p:spPr>
          <a:xfrm>
            <a:off x="381000" y="4993760"/>
            <a:ext cx="5867400" cy="522288"/>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Текст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1" name="Дата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1926FB6D-6FE2-4B42-B737-ED1AE30CCE94}" type="datetimeFigureOut">
              <a:rPr lang="ru-RU" smtClean="0"/>
              <a:pPr/>
              <a:t>29.04.2025</a:t>
            </a:fld>
            <a:endParaRPr lang="ru-RU"/>
          </a:p>
        </p:txBody>
      </p:sp>
      <p:sp>
        <p:nvSpPr>
          <p:cNvPr id="28" name="Нижний колонтитул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ru-RU"/>
          </a:p>
        </p:txBody>
      </p:sp>
      <p:sp>
        <p:nvSpPr>
          <p:cNvPr id="5" name="Номер слайда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8419E702-5176-4765-923B-1C1AC4C95376}" type="slidenum">
              <a:rPr lang="ru-RU" smtClean="0"/>
              <a:pPr/>
              <a:t>‹#›</a:t>
            </a:fld>
            <a:endParaRPr lang="ru-RU"/>
          </a:p>
        </p:txBody>
      </p:sp>
      <p:sp>
        <p:nvSpPr>
          <p:cNvPr id="10" name="Заголовок 9"/>
          <p:cNvSpPr>
            <a:spLocks noGrp="1"/>
          </p:cNvSpPr>
          <p:nvPr>
            <p:ph type="title"/>
          </p:nvPr>
        </p:nvSpPr>
        <p:spPr>
          <a:xfrm>
            <a:off x="304800" y="457200"/>
            <a:ext cx="8686800" cy="838200"/>
          </a:xfrm>
          <a:prstGeom prst="rect">
            <a:avLst/>
          </a:prstGeom>
        </p:spPr>
        <p:txBody>
          <a:bodyPr vert="horz" anchor="ctr">
            <a:normAutofit/>
          </a:bodyPr>
          <a:lstStyle/>
          <a:p>
            <a:r>
              <a:rPr kumimoji="0" lang="ru-RU" smtClean="0"/>
              <a:t>Образец заголовка</a:t>
            </a:r>
            <a:endParaRPr kumimoji="0" lang="en-US"/>
          </a:p>
        </p:txBody>
      </p:sp>
      <p:sp>
        <p:nvSpPr>
          <p:cNvPr id="9" name="Прямая соединительная линия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ая соединительная линия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13.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 Id="rId4" Type="http://schemas.openxmlformats.org/officeDocument/2006/relationships/image" Target="../media/image17.png"/></Relationships>
</file>

<file path=ppt/slides/_rels/slide14.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image" Target="../media/image18.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4.png"/><Relationship Id="rId1" Type="http://schemas.openxmlformats.org/officeDocument/2006/relationships/slideLayout" Target="../slideLayouts/slideLayout7.xml"/><Relationship Id="rId5" Type="http://schemas.openxmlformats.org/officeDocument/2006/relationships/image" Target="../media/image23.png"/><Relationship Id="rId4" Type="http://schemas.openxmlformats.org/officeDocument/2006/relationships/image" Target="../media/image22.png"/></Relationships>
</file>

<file path=ppt/slides/_rels/slide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hyperlink" Target="../../../../../Program%20Files/Physicon/Open%20Physics%202.5%20part%202/content/chapter1/section/paragraph4/theory.html"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500043"/>
            <a:ext cx="7772400" cy="3000395"/>
          </a:xfrm>
        </p:spPr>
        <p:txBody>
          <a:bodyPr>
            <a:noAutofit/>
          </a:bodyPr>
          <a:lstStyle/>
          <a:p>
            <a:pPr algn="ctr"/>
            <a:r>
              <a:rPr lang="ru-RU" sz="4800" dirty="0" smtClean="0">
                <a:solidFill>
                  <a:srgbClr val="C00000"/>
                </a:solidFill>
              </a:rPr>
              <a:t>«Конденсаторы.</a:t>
            </a:r>
            <a:br>
              <a:rPr lang="ru-RU" sz="4800" dirty="0" smtClean="0">
                <a:solidFill>
                  <a:srgbClr val="C00000"/>
                </a:solidFill>
              </a:rPr>
            </a:br>
            <a:r>
              <a:rPr lang="ru-RU" sz="4800" dirty="0" smtClean="0">
                <a:solidFill>
                  <a:srgbClr val="C00000"/>
                </a:solidFill>
              </a:rPr>
              <a:t>Электроемкость »</a:t>
            </a:r>
            <a:br>
              <a:rPr lang="ru-RU" sz="4800" dirty="0" smtClean="0">
                <a:solidFill>
                  <a:srgbClr val="C00000"/>
                </a:solidFill>
              </a:rPr>
            </a:br>
            <a:r>
              <a:rPr lang="ru-RU" sz="4800" dirty="0" smtClean="0">
                <a:solidFill>
                  <a:srgbClr val="C00000"/>
                </a:solidFill>
              </a:rPr>
              <a:t> </a:t>
            </a:r>
            <a:r>
              <a:rPr lang="ru-RU" sz="1600" b="1" dirty="0" smtClean="0">
                <a:solidFill>
                  <a:srgbClr val="C00000"/>
                </a:solidFill>
              </a:rPr>
              <a:t>подготовил и провёл: учитель физики </a:t>
            </a:r>
            <a:r>
              <a:rPr lang="ru-RU" sz="1600" b="1" dirty="0" err="1" smtClean="0">
                <a:solidFill>
                  <a:srgbClr val="C00000"/>
                </a:solidFill>
              </a:rPr>
              <a:t>аЛЯМКИН</a:t>
            </a:r>
            <a:r>
              <a:rPr lang="ru-RU" sz="1600" b="1" dirty="0" smtClean="0">
                <a:solidFill>
                  <a:srgbClr val="C00000"/>
                </a:solidFill>
              </a:rPr>
              <a:t> А.Т., ик-5 ЛЕПЛЕЙСКОГО УКП ПРИ МБОУ « ЗУБОВО-ПОЛЯНСКАЯ РАЙОННАЯ РЗСОШ» В 10 КЛАССЕ.</a:t>
            </a:r>
            <a:r>
              <a:rPr lang="ru-RU" sz="1600" dirty="0" smtClean="0">
                <a:solidFill>
                  <a:srgbClr val="C00000"/>
                </a:solidFill>
              </a:rPr>
              <a:t/>
            </a:r>
            <a:br>
              <a:rPr lang="ru-RU" sz="1600" dirty="0" smtClean="0">
                <a:solidFill>
                  <a:srgbClr val="C00000"/>
                </a:solidFill>
              </a:rPr>
            </a:br>
            <a:r>
              <a:rPr lang="ru-RU" sz="1600" dirty="0" smtClean="0">
                <a:solidFill>
                  <a:srgbClr val="C00000"/>
                </a:solidFill>
              </a:rPr>
              <a:t> </a:t>
            </a:r>
            <a:br>
              <a:rPr lang="ru-RU" sz="1600" dirty="0" smtClean="0">
                <a:solidFill>
                  <a:srgbClr val="C00000"/>
                </a:solidFill>
              </a:rPr>
            </a:br>
            <a:r>
              <a:rPr lang="ru-RU" sz="1600" b="1" dirty="0" smtClean="0">
                <a:solidFill>
                  <a:srgbClr val="C00000"/>
                </a:solidFill>
              </a:rPr>
              <a:t>28.04.2025 ГОДА</a:t>
            </a:r>
            <a:r>
              <a:rPr lang="ru-RU" sz="1400" dirty="0" smtClean="0">
                <a:solidFill>
                  <a:srgbClr val="C00000"/>
                </a:solidFill>
              </a:rPr>
              <a:t/>
            </a:r>
            <a:br>
              <a:rPr lang="ru-RU" sz="1400" dirty="0" smtClean="0">
                <a:solidFill>
                  <a:srgbClr val="C00000"/>
                </a:solidFill>
              </a:rPr>
            </a:br>
            <a:endParaRPr lang="ru-RU" sz="4800" dirty="0">
              <a:solidFill>
                <a:srgbClr val="C00000"/>
              </a:solidFill>
            </a:endParaRPr>
          </a:p>
        </p:txBody>
      </p:sp>
      <p:sp>
        <p:nvSpPr>
          <p:cNvPr id="3" name="Подзаголовок 2"/>
          <p:cNvSpPr>
            <a:spLocks noGrp="1"/>
          </p:cNvSpPr>
          <p:nvPr>
            <p:ph type="subTitle" idx="1"/>
          </p:nvPr>
        </p:nvSpPr>
        <p:spPr/>
        <p:txBody>
          <a:bodyPr>
            <a:normAutofit/>
          </a:bodyPr>
          <a:lstStyle/>
          <a:p>
            <a:endParaRPr lang="ru-RU" dirty="0"/>
          </a:p>
        </p:txBody>
      </p:sp>
      <p:pic>
        <p:nvPicPr>
          <p:cNvPr id="4" name="Picture 6" descr="Безымянный"/>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0" y="3645024"/>
            <a:ext cx="5832475" cy="29368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 xmlns:p14="http://schemas.microsoft.com/office/powerpoint/2010/main" val="32498551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3"/>
          <p:cNvSpPr>
            <a:spLocks noGrp="1" noChangeArrowheads="1"/>
          </p:cNvSpPr>
          <p:nvPr>
            <p:ph type="body" idx="1"/>
          </p:nvPr>
        </p:nvSpPr>
        <p:spPr>
          <a:xfrm>
            <a:off x="684213" y="404813"/>
            <a:ext cx="7920037" cy="4103687"/>
          </a:xfrm>
        </p:spPr>
        <p:txBody>
          <a:bodyPr/>
          <a:lstStyle/>
          <a:p>
            <a:pPr marL="87313" indent="361950" algn="just" eaLnBrk="1" hangingPunct="1">
              <a:buFont typeface="Wingdings" pitchFamily="2" charset="2"/>
              <a:buNone/>
            </a:pPr>
            <a:r>
              <a:rPr lang="ru-RU" altLang="ru-RU" sz="2800" smtClean="0"/>
              <a:t>Таким образом, электроемкость плоского конденсатора прямо пропорциональна площади пластин (обкладок) и обратно пропорциональна расстоянию между ними. Если пространство между обкладками заполнено диэлектриком, электроемкость конденсатора увеличивается в </a:t>
            </a:r>
            <a:r>
              <a:rPr lang="ru-RU" altLang="ru-RU" sz="2800" smtClean="0">
                <a:solidFill>
                  <a:srgbClr val="33CC33"/>
                </a:solidFill>
              </a:rPr>
              <a:t>ε</a:t>
            </a:r>
            <a:r>
              <a:rPr lang="ru-RU" altLang="ru-RU" sz="2800" smtClean="0"/>
              <a:t> раз: </a:t>
            </a:r>
            <a:br>
              <a:rPr lang="ru-RU" altLang="ru-RU" sz="2800" smtClean="0"/>
            </a:br>
            <a:endParaRPr lang="ru-RU" altLang="ru-RU" sz="2800" smtClean="0"/>
          </a:p>
        </p:txBody>
      </p:sp>
      <p:sp>
        <p:nvSpPr>
          <p:cNvPr id="18435" name="Rectangle 4"/>
          <p:cNvSpPr>
            <a:spLocks noChangeArrowheads="1"/>
          </p:cNvSpPr>
          <p:nvPr/>
        </p:nvSpPr>
        <p:spPr bwMode="auto">
          <a:xfrm>
            <a:off x="0" y="2751138"/>
            <a:ext cx="184150" cy="8223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nchor="ctr">
            <a:spAutoFit/>
          </a:bodyPr>
          <a:lstStyle>
            <a:lvl1pPr eaLnBrk="0" hangingPunct="0">
              <a:defRPr kumimoji="1">
                <a:solidFill>
                  <a:schemeClr val="tx1"/>
                </a:solidFill>
                <a:latin typeface="Times New Roman" pitchFamily="18" charset="0"/>
              </a:defRPr>
            </a:lvl1pPr>
            <a:lvl2pPr marL="742950" indent="-285750" eaLnBrk="0" hangingPunct="0">
              <a:defRPr kumimoji="1">
                <a:solidFill>
                  <a:schemeClr val="tx1"/>
                </a:solidFill>
                <a:latin typeface="Times New Roman" pitchFamily="18" charset="0"/>
              </a:defRPr>
            </a:lvl2pPr>
            <a:lvl3pPr marL="1143000" indent="-228600" eaLnBrk="0" hangingPunct="0">
              <a:defRPr kumimoji="1">
                <a:solidFill>
                  <a:schemeClr val="tx1"/>
                </a:solidFill>
                <a:latin typeface="Times New Roman" pitchFamily="18" charset="0"/>
              </a:defRPr>
            </a:lvl3pPr>
            <a:lvl4pPr marL="1600200" indent="-228600" eaLnBrk="0" hangingPunct="0">
              <a:defRPr kumimoji="1">
                <a:solidFill>
                  <a:schemeClr val="tx1"/>
                </a:solidFill>
                <a:latin typeface="Times New Roman" pitchFamily="18" charset="0"/>
              </a:defRPr>
            </a:lvl4pPr>
            <a:lvl5pPr marL="2057400" indent="-228600" eaLnBrk="0" hangingPunct="0">
              <a:defRPr kumimoji="1">
                <a:solidFill>
                  <a:schemeClr val="tx1"/>
                </a:solidFill>
                <a:latin typeface="Times New Roman" pitchFamily="18" charset="0"/>
              </a:defRPr>
            </a:lvl5pPr>
            <a:lvl6pPr marL="2514600" indent="-228600" eaLnBrk="0" fontAlgn="base" hangingPunct="0">
              <a:spcBef>
                <a:spcPct val="0"/>
              </a:spcBef>
              <a:spcAft>
                <a:spcPct val="0"/>
              </a:spcAft>
              <a:defRPr kumimoji="1">
                <a:solidFill>
                  <a:schemeClr val="tx1"/>
                </a:solidFill>
                <a:latin typeface="Times New Roman" pitchFamily="18" charset="0"/>
              </a:defRPr>
            </a:lvl6pPr>
            <a:lvl7pPr marL="2971800" indent="-228600" eaLnBrk="0" fontAlgn="base" hangingPunct="0">
              <a:spcBef>
                <a:spcPct val="0"/>
              </a:spcBef>
              <a:spcAft>
                <a:spcPct val="0"/>
              </a:spcAft>
              <a:defRPr kumimoji="1">
                <a:solidFill>
                  <a:schemeClr val="tx1"/>
                </a:solidFill>
                <a:latin typeface="Times New Roman" pitchFamily="18" charset="0"/>
              </a:defRPr>
            </a:lvl7pPr>
            <a:lvl8pPr marL="3429000" indent="-228600" eaLnBrk="0" fontAlgn="base" hangingPunct="0">
              <a:spcBef>
                <a:spcPct val="0"/>
              </a:spcBef>
              <a:spcAft>
                <a:spcPct val="0"/>
              </a:spcAft>
              <a:defRPr kumimoji="1">
                <a:solidFill>
                  <a:schemeClr val="tx1"/>
                </a:solidFill>
                <a:latin typeface="Times New Roman" pitchFamily="18" charset="0"/>
              </a:defRPr>
            </a:lvl8pPr>
            <a:lvl9pPr marL="3886200" indent="-228600" eaLnBrk="0" fontAlgn="base" hangingPunct="0">
              <a:spcBef>
                <a:spcPct val="0"/>
              </a:spcBef>
              <a:spcAft>
                <a:spcPct val="0"/>
              </a:spcAft>
              <a:defRPr kumimoji="1">
                <a:solidFill>
                  <a:schemeClr val="tx1"/>
                </a:solidFill>
                <a:latin typeface="Times New Roman" pitchFamily="18" charset="0"/>
              </a:defRPr>
            </a:lvl9pPr>
          </a:lstStyle>
          <a:p>
            <a:pPr eaLnBrk="1" hangingPunct="1"/>
            <a:r>
              <a:rPr lang="ru-RU" altLang="ru-RU" sz="2400"/>
              <a:t/>
            </a:r>
            <a:br>
              <a:rPr lang="ru-RU" altLang="ru-RU" sz="2400"/>
            </a:br>
            <a:endParaRPr lang="ru-RU" altLang="ru-RU" sz="2400"/>
          </a:p>
        </p:txBody>
      </p:sp>
      <p:graphicFrame>
        <p:nvGraphicFramePr>
          <p:cNvPr id="45080" name="Group 24"/>
          <p:cNvGraphicFramePr>
            <a:graphicFrameLocks noGrp="1"/>
          </p:cNvGraphicFramePr>
          <p:nvPr/>
        </p:nvGraphicFramePr>
        <p:xfrm>
          <a:off x="0" y="3573463"/>
          <a:ext cx="9144000" cy="533400"/>
        </p:xfrm>
        <a:graphic>
          <a:graphicData uri="http://schemas.openxmlformats.org/drawingml/2006/table">
            <a:tbl>
              <a:tblPr/>
              <a:tblGrid>
                <a:gridCol w="7648575"/>
                <a:gridCol w="1495425"/>
              </a:tblGrid>
              <a:tr h="533400">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endParaRPr kumimoji="0" lang="ru-RU" sz="2800" b="1" i="0" u="none" strike="noStrike" cap="none" normalizeH="0" baseline="0" smtClean="0">
                        <a:ln>
                          <a:noFill/>
                        </a:ln>
                        <a:solidFill>
                          <a:schemeClr val="tx1"/>
                        </a:solidFill>
                        <a:effectLst/>
                        <a:latin typeface="Arial" pitchFamily="34" charset="0"/>
                      </a:endParaRPr>
                    </a:p>
                  </a:txBody>
                  <a:tcPr anchor="ctr" horzOverflow="overflow">
                    <a:lnL cap="flat">
                      <a:noFill/>
                    </a:lnL>
                    <a:lnR>
                      <a:noFill/>
                    </a:lnR>
                    <a:lnT cap="fla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endParaRPr kumimoji="0" lang="ru-RU" sz="2800" b="1" i="0" u="none" strike="noStrike" cap="none" normalizeH="0" baseline="0" smtClean="0">
                        <a:ln>
                          <a:noFill/>
                        </a:ln>
                        <a:solidFill>
                          <a:schemeClr val="tx1"/>
                        </a:solidFill>
                        <a:effectLst/>
                        <a:latin typeface="Arial" pitchFamily="34" charset="0"/>
                      </a:endParaRPr>
                    </a:p>
                  </a:txBody>
                  <a:tcPr horzOverflow="overflow">
                    <a:lnL>
                      <a:noFill/>
                    </a:lnL>
                    <a:lnR cap="flat">
                      <a:noFill/>
                    </a:lnR>
                    <a:lnT cap="flat">
                      <a:noFill/>
                    </a:lnT>
                    <a:lnB cap="flat">
                      <a:noFill/>
                    </a:lnB>
                    <a:lnTlToBr>
                      <a:noFill/>
                    </a:lnTlToBr>
                    <a:lnBlToTr>
                      <a:noFill/>
                    </a:lnBlToTr>
                    <a:noFill/>
                  </a:tcPr>
                </a:tc>
              </a:tr>
            </a:tbl>
          </a:graphicData>
        </a:graphic>
      </p:graphicFrame>
      <p:sp>
        <p:nvSpPr>
          <p:cNvPr id="18439" name="Rectangle 26"/>
          <p:cNvSpPr>
            <a:spLocks noChangeArrowheads="1"/>
          </p:cNvSpPr>
          <p:nvPr/>
        </p:nvSpPr>
        <p:spPr bwMode="auto">
          <a:xfrm>
            <a:off x="2843213" y="4437063"/>
            <a:ext cx="3600450" cy="1584325"/>
          </a:xfrm>
          <a:prstGeom prst="rect">
            <a:avLst/>
          </a:prstGeom>
          <a:gradFill rotWithShape="1">
            <a:gsLst>
              <a:gs pos="0">
                <a:srgbClr val="000099"/>
              </a:gs>
              <a:gs pos="100000">
                <a:srgbClr val="3399FF"/>
              </a:gs>
            </a:gsLst>
            <a:lin ang="5400000" scaled="1"/>
          </a:gra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lvl1pPr eaLnBrk="0" hangingPunct="0">
              <a:defRPr kumimoji="1">
                <a:solidFill>
                  <a:schemeClr val="tx1"/>
                </a:solidFill>
                <a:latin typeface="Times New Roman" pitchFamily="18" charset="0"/>
              </a:defRPr>
            </a:lvl1pPr>
            <a:lvl2pPr marL="742950" indent="-285750" eaLnBrk="0" hangingPunct="0">
              <a:defRPr kumimoji="1">
                <a:solidFill>
                  <a:schemeClr val="tx1"/>
                </a:solidFill>
                <a:latin typeface="Times New Roman" pitchFamily="18" charset="0"/>
              </a:defRPr>
            </a:lvl2pPr>
            <a:lvl3pPr marL="1143000" indent="-228600" eaLnBrk="0" hangingPunct="0">
              <a:defRPr kumimoji="1">
                <a:solidFill>
                  <a:schemeClr val="tx1"/>
                </a:solidFill>
                <a:latin typeface="Times New Roman" pitchFamily="18" charset="0"/>
              </a:defRPr>
            </a:lvl3pPr>
            <a:lvl4pPr marL="1600200" indent="-228600" eaLnBrk="0" hangingPunct="0">
              <a:defRPr kumimoji="1">
                <a:solidFill>
                  <a:schemeClr val="tx1"/>
                </a:solidFill>
                <a:latin typeface="Times New Roman" pitchFamily="18" charset="0"/>
              </a:defRPr>
            </a:lvl4pPr>
            <a:lvl5pPr marL="2057400" indent="-228600" eaLnBrk="0" hangingPunct="0">
              <a:defRPr kumimoji="1">
                <a:solidFill>
                  <a:schemeClr val="tx1"/>
                </a:solidFill>
                <a:latin typeface="Times New Roman" pitchFamily="18" charset="0"/>
              </a:defRPr>
            </a:lvl5pPr>
            <a:lvl6pPr marL="2514600" indent="-228600" eaLnBrk="0" fontAlgn="base" hangingPunct="0">
              <a:spcBef>
                <a:spcPct val="0"/>
              </a:spcBef>
              <a:spcAft>
                <a:spcPct val="0"/>
              </a:spcAft>
              <a:defRPr kumimoji="1">
                <a:solidFill>
                  <a:schemeClr val="tx1"/>
                </a:solidFill>
                <a:latin typeface="Times New Roman" pitchFamily="18" charset="0"/>
              </a:defRPr>
            </a:lvl6pPr>
            <a:lvl7pPr marL="2971800" indent="-228600" eaLnBrk="0" fontAlgn="base" hangingPunct="0">
              <a:spcBef>
                <a:spcPct val="0"/>
              </a:spcBef>
              <a:spcAft>
                <a:spcPct val="0"/>
              </a:spcAft>
              <a:defRPr kumimoji="1">
                <a:solidFill>
                  <a:schemeClr val="tx1"/>
                </a:solidFill>
                <a:latin typeface="Times New Roman" pitchFamily="18" charset="0"/>
              </a:defRPr>
            </a:lvl7pPr>
            <a:lvl8pPr marL="3429000" indent="-228600" eaLnBrk="0" fontAlgn="base" hangingPunct="0">
              <a:spcBef>
                <a:spcPct val="0"/>
              </a:spcBef>
              <a:spcAft>
                <a:spcPct val="0"/>
              </a:spcAft>
              <a:defRPr kumimoji="1">
                <a:solidFill>
                  <a:schemeClr val="tx1"/>
                </a:solidFill>
                <a:latin typeface="Times New Roman" pitchFamily="18" charset="0"/>
              </a:defRPr>
            </a:lvl8pPr>
            <a:lvl9pPr marL="3886200" indent="-228600" eaLnBrk="0" fontAlgn="base" hangingPunct="0">
              <a:spcBef>
                <a:spcPct val="0"/>
              </a:spcBef>
              <a:spcAft>
                <a:spcPct val="0"/>
              </a:spcAft>
              <a:defRPr kumimoji="1">
                <a:solidFill>
                  <a:schemeClr val="tx1"/>
                </a:solidFill>
                <a:latin typeface="Times New Roman" pitchFamily="18" charset="0"/>
              </a:defRPr>
            </a:lvl9pPr>
          </a:lstStyle>
          <a:p>
            <a:pPr eaLnBrk="1" hangingPunct="1"/>
            <a:endParaRPr lang="ru-RU" altLang="ru-RU"/>
          </a:p>
        </p:txBody>
      </p:sp>
      <p:pic>
        <p:nvPicPr>
          <p:cNvPr id="18440" name="Picture 27" descr="63166759380738-14"/>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3563938" y="4508500"/>
            <a:ext cx="1728787" cy="13446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 xmlns:p14="http://schemas.microsoft.com/office/powerpoint/2010/main" val="413218873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3"/>
          <p:cNvSpPr>
            <a:spLocks noGrp="1" noChangeArrowheads="1"/>
          </p:cNvSpPr>
          <p:nvPr>
            <p:ph type="body" idx="1"/>
          </p:nvPr>
        </p:nvSpPr>
        <p:spPr>
          <a:xfrm>
            <a:off x="684213" y="1412875"/>
            <a:ext cx="7772400" cy="4114800"/>
          </a:xfrm>
        </p:spPr>
        <p:txBody>
          <a:bodyPr/>
          <a:lstStyle/>
          <a:p>
            <a:pPr marL="174625" indent="361950" algn="just" eaLnBrk="1" hangingPunct="1">
              <a:lnSpc>
                <a:spcPct val="90000"/>
              </a:lnSpc>
              <a:buFont typeface="Wingdings" pitchFamily="2" charset="2"/>
              <a:buNone/>
              <a:tabLst>
                <a:tab pos="87313" algn="l"/>
              </a:tabLst>
            </a:pPr>
            <a:r>
              <a:rPr lang="ru-RU" altLang="ru-RU" sz="2400" smtClean="0"/>
              <a:t>Конденсаторы могут соединяться между собой, образуя батареи конденсаторов. При </a:t>
            </a:r>
            <a:r>
              <a:rPr lang="ru-RU" altLang="ru-RU" sz="2400" i="1" smtClean="0">
                <a:solidFill>
                  <a:srgbClr val="33CC33"/>
                </a:solidFill>
              </a:rPr>
              <a:t>параллельном соединении</a:t>
            </a:r>
            <a:r>
              <a:rPr lang="ru-RU" altLang="ru-RU" sz="2400" smtClean="0"/>
              <a:t> конденсаторов (рисунок №3) напряжения на конденсаторах одинаковы: </a:t>
            </a:r>
            <a:r>
              <a:rPr lang="ru-RU" altLang="ru-RU" sz="2400" i="1" smtClean="0">
                <a:solidFill>
                  <a:srgbClr val="CC3300"/>
                </a:solidFill>
              </a:rPr>
              <a:t>U</a:t>
            </a:r>
            <a:r>
              <a:rPr lang="ru-RU" altLang="ru-RU" sz="2400" baseline="-25000" smtClean="0">
                <a:solidFill>
                  <a:srgbClr val="CC3300"/>
                </a:solidFill>
              </a:rPr>
              <a:t>1</a:t>
            </a:r>
            <a:r>
              <a:rPr lang="ru-RU" altLang="ru-RU" sz="2400" smtClean="0">
                <a:solidFill>
                  <a:srgbClr val="CC3300"/>
                </a:solidFill>
              </a:rPr>
              <a:t> = </a:t>
            </a:r>
            <a:r>
              <a:rPr lang="ru-RU" altLang="ru-RU" sz="2400" i="1" smtClean="0">
                <a:solidFill>
                  <a:srgbClr val="CC3300"/>
                </a:solidFill>
              </a:rPr>
              <a:t>U</a:t>
            </a:r>
            <a:r>
              <a:rPr lang="ru-RU" altLang="ru-RU" sz="2400" baseline="-25000" smtClean="0">
                <a:solidFill>
                  <a:srgbClr val="CC3300"/>
                </a:solidFill>
              </a:rPr>
              <a:t>2</a:t>
            </a:r>
            <a:r>
              <a:rPr lang="ru-RU" altLang="ru-RU" sz="2400" smtClean="0">
                <a:solidFill>
                  <a:srgbClr val="CC3300"/>
                </a:solidFill>
              </a:rPr>
              <a:t> = </a:t>
            </a:r>
            <a:r>
              <a:rPr lang="ru-RU" altLang="ru-RU" sz="2400" i="1" smtClean="0">
                <a:solidFill>
                  <a:srgbClr val="CC3300"/>
                </a:solidFill>
              </a:rPr>
              <a:t>U</a:t>
            </a:r>
            <a:r>
              <a:rPr lang="ru-RU" altLang="ru-RU" sz="2400" smtClean="0"/>
              <a:t>, а заряды равны </a:t>
            </a:r>
            <a:r>
              <a:rPr lang="ru-RU" altLang="ru-RU" sz="2400" i="1" smtClean="0">
                <a:solidFill>
                  <a:srgbClr val="CC3300"/>
                </a:solidFill>
              </a:rPr>
              <a:t>q</a:t>
            </a:r>
            <a:r>
              <a:rPr lang="ru-RU" altLang="ru-RU" sz="2400" baseline="-25000" smtClean="0">
                <a:solidFill>
                  <a:srgbClr val="CC3300"/>
                </a:solidFill>
              </a:rPr>
              <a:t>1</a:t>
            </a:r>
            <a:r>
              <a:rPr lang="ru-RU" altLang="ru-RU" sz="2400" smtClean="0">
                <a:solidFill>
                  <a:srgbClr val="CC3300"/>
                </a:solidFill>
              </a:rPr>
              <a:t> = С</a:t>
            </a:r>
            <a:r>
              <a:rPr lang="ru-RU" altLang="ru-RU" sz="2400" baseline="-25000" smtClean="0">
                <a:solidFill>
                  <a:srgbClr val="CC3300"/>
                </a:solidFill>
              </a:rPr>
              <a:t>1</a:t>
            </a:r>
            <a:r>
              <a:rPr lang="ru-RU" altLang="ru-RU" sz="2400" i="1" smtClean="0">
                <a:solidFill>
                  <a:srgbClr val="CC3300"/>
                </a:solidFill>
              </a:rPr>
              <a:t>U</a:t>
            </a:r>
            <a:r>
              <a:rPr lang="ru-RU" altLang="ru-RU" sz="2400" smtClean="0"/>
              <a:t> и </a:t>
            </a:r>
            <a:r>
              <a:rPr lang="ru-RU" altLang="ru-RU" sz="2400" i="1" smtClean="0">
                <a:solidFill>
                  <a:srgbClr val="CC3300"/>
                </a:solidFill>
              </a:rPr>
              <a:t>q</a:t>
            </a:r>
            <a:r>
              <a:rPr lang="ru-RU" altLang="ru-RU" sz="2400" baseline="-25000" smtClean="0">
                <a:solidFill>
                  <a:srgbClr val="CC3300"/>
                </a:solidFill>
              </a:rPr>
              <a:t>2</a:t>
            </a:r>
            <a:r>
              <a:rPr lang="ru-RU" altLang="ru-RU" sz="2400" smtClean="0">
                <a:solidFill>
                  <a:srgbClr val="CC3300"/>
                </a:solidFill>
              </a:rPr>
              <a:t> = С</a:t>
            </a:r>
            <a:r>
              <a:rPr lang="ru-RU" altLang="ru-RU" sz="2400" baseline="-25000" smtClean="0">
                <a:solidFill>
                  <a:srgbClr val="CC3300"/>
                </a:solidFill>
              </a:rPr>
              <a:t>2</a:t>
            </a:r>
            <a:r>
              <a:rPr lang="ru-RU" altLang="ru-RU" sz="2400" i="1" smtClean="0">
                <a:solidFill>
                  <a:srgbClr val="CC3300"/>
                </a:solidFill>
              </a:rPr>
              <a:t>U</a:t>
            </a:r>
            <a:r>
              <a:rPr lang="ru-RU" altLang="ru-RU" sz="2400" smtClean="0"/>
              <a:t>. Такую систему можно рассматривать как единый конденсатор электроемкости </a:t>
            </a:r>
            <a:r>
              <a:rPr lang="ru-RU" altLang="ru-RU" sz="2400" i="1" smtClean="0">
                <a:solidFill>
                  <a:srgbClr val="CC3300"/>
                </a:solidFill>
              </a:rPr>
              <a:t>C</a:t>
            </a:r>
            <a:r>
              <a:rPr lang="ru-RU" altLang="ru-RU" sz="2400" smtClean="0"/>
              <a:t>, заряженный зарядом </a:t>
            </a:r>
            <a:r>
              <a:rPr lang="ru-RU" altLang="ru-RU" sz="2400" i="1" smtClean="0">
                <a:solidFill>
                  <a:srgbClr val="CC3300"/>
                </a:solidFill>
              </a:rPr>
              <a:t>q</a:t>
            </a:r>
            <a:r>
              <a:rPr lang="ru-RU" altLang="ru-RU" sz="2400" smtClean="0">
                <a:solidFill>
                  <a:srgbClr val="CC3300"/>
                </a:solidFill>
              </a:rPr>
              <a:t> = </a:t>
            </a:r>
            <a:r>
              <a:rPr lang="ru-RU" altLang="ru-RU" sz="2400" i="1" smtClean="0">
                <a:solidFill>
                  <a:srgbClr val="CC3300"/>
                </a:solidFill>
              </a:rPr>
              <a:t>q</a:t>
            </a:r>
            <a:r>
              <a:rPr lang="ru-RU" altLang="ru-RU" sz="2400" baseline="-25000" smtClean="0">
                <a:solidFill>
                  <a:srgbClr val="CC3300"/>
                </a:solidFill>
              </a:rPr>
              <a:t>1</a:t>
            </a:r>
            <a:r>
              <a:rPr lang="ru-RU" altLang="ru-RU" sz="2400" smtClean="0">
                <a:solidFill>
                  <a:srgbClr val="CC3300"/>
                </a:solidFill>
              </a:rPr>
              <a:t> + </a:t>
            </a:r>
            <a:r>
              <a:rPr lang="ru-RU" altLang="ru-RU" sz="2400" i="1" smtClean="0">
                <a:solidFill>
                  <a:srgbClr val="CC3300"/>
                </a:solidFill>
              </a:rPr>
              <a:t>q</a:t>
            </a:r>
            <a:r>
              <a:rPr lang="ru-RU" altLang="ru-RU" sz="2400" baseline="-25000" smtClean="0">
                <a:solidFill>
                  <a:srgbClr val="CC3300"/>
                </a:solidFill>
              </a:rPr>
              <a:t>2</a:t>
            </a:r>
            <a:r>
              <a:rPr lang="ru-RU" altLang="ru-RU" sz="2400" smtClean="0"/>
              <a:t> при напряжении между обкладками равном </a:t>
            </a:r>
            <a:r>
              <a:rPr lang="ru-RU" altLang="ru-RU" sz="2400" i="1" smtClean="0">
                <a:solidFill>
                  <a:srgbClr val="CC3300"/>
                </a:solidFill>
              </a:rPr>
              <a:t>U</a:t>
            </a:r>
            <a:r>
              <a:rPr lang="ru-RU" altLang="ru-RU" sz="2400" smtClean="0"/>
              <a:t>. Отсюда следует </a:t>
            </a:r>
            <a:br>
              <a:rPr lang="ru-RU" altLang="ru-RU" sz="2400" smtClean="0"/>
            </a:br>
            <a:endParaRPr lang="ru-RU" altLang="ru-RU" sz="2400" smtClean="0"/>
          </a:p>
        </p:txBody>
      </p:sp>
      <p:sp>
        <p:nvSpPr>
          <p:cNvPr id="20483" name="Rectangle 5"/>
          <p:cNvSpPr>
            <a:spLocks noChangeArrowheads="1"/>
          </p:cNvSpPr>
          <p:nvPr/>
        </p:nvSpPr>
        <p:spPr bwMode="auto">
          <a:xfrm>
            <a:off x="0" y="2751138"/>
            <a:ext cx="184150" cy="8223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nchor="ctr">
            <a:spAutoFit/>
          </a:bodyPr>
          <a:lstStyle>
            <a:lvl1pPr eaLnBrk="0" hangingPunct="0">
              <a:defRPr kumimoji="1">
                <a:solidFill>
                  <a:schemeClr val="tx1"/>
                </a:solidFill>
                <a:latin typeface="Times New Roman" pitchFamily="18" charset="0"/>
              </a:defRPr>
            </a:lvl1pPr>
            <a:lvl2pPr marL="742950" indent="-285750" eaLnBrk="0" hangingPunct="0">
              <a:defRPr kumimoji="1">
                <a:solidFill>
                  <a:schemeClr val="tx1"/>
                </a:solidFill>
                <a:latin typeface="Times New Roman" pitchFamily="18" charset="0"/>
              </a:defRPr>
            </a:lvl2pPr>
            <a:lvl3pPr marL="1143000" indent="-228600" eaLnBrk="0" hangingPunct="0">
              <a:defRPr kumimoji="1">
                <a:solidFill>
                  <a:schemeClr val="tx1"/>
                </a:solidFill>
                <a:latin typeface="Times New Roman" pitchFamily="18" charset="0"/>
              </a:defRPr>
            </a:lvl3pPr>
            <a:lvl4pPr marL="1600200" indent="-228600" eaLnBrk="0" hangingPunct="0">
              <a:defRPr kumimoji="1">
                <a:solidFill>
                  <a:schemeClr val="tx1"/>
                </a:solidFill>
                <a:latin typeface="Times New Roman" pitchFamily="18" charset="0"/>
              </a:defRPr>
            </a:lvl4pPr>
            <a:lvl5pPr marL="2057400" indent="-228600" eaLnBrk="0" hangingPunct="0">
              <a:defRPr kumimoji="1">
                <a:solidFill>
                  <a:schemeClr val="tx1"/>
                </a:solidFill>
                <a:latin typeface="Times New Roman" pitchFamily="18" charset="0"/>
              </a:defRPr>
            </a:lvl5pPr>
            <a:lvl6pPr marL="2514600" indent="-228600" eaLnBrk="0" fontAlgn="base" hangingPunct="0">
              <a:spcBef>
                <a:spcPct val="0"/>
              </a:spcBef>
              <a:spcAft>
                <a:spcPct val="0"/>
              </a:spcAft>
              <a:defRPr kumimoji="1">
                <a:solidFill>
                  <a:schemeClr val="tx1"/>
                </a:solidFill>
                <a:latin typeface="Times New Roman" pitchFamily="18" charset="0"/>
              </a:defRPr>
            </a:lvl6pPr>
            <a:lvl7pPr marL="2971800" indent="-228600" eaLnBrk="0" fontAlgn="base" hangingPunct="0">
              <a:spcBef>
                <a:spcPct val="0"/>
              </a:spcBef>
              <a:spcAft>
                <a:spcPct val="0"/>
              </a:spcAft>
              <a:defRPr kumimoji="1">
                <a:solidFill>
                  <a:schemeClr val="tx1"/>
                </a:solidFill>
                <a:latin typeface="Times New Roman" pitchFamily="18" charset="0"/>
              </a:defRPr>
            </a:lvl7pPr>
            <a:lvl8pPr marL="3429000" indent="-228600" eaLnBrk="0" fontAlgn="base" hangingPunct="0">
              <a:spcBef>
                <a:spcPct val="0"/>
              </a:spcBef>
              <a:spcAft>
                <a:spcPct val="0"/>
              </a:spcAft>
              <a:defRPr kumimoji="1">
                <a:solidFill>
                  <a:schemeClr val="tx1"/>
                </a:solidFill>
                <a:latin typeface="Times New Roman" pitchFamily="18" charset="0"/>
              </a:defRPr>
            </a:lvl8pPr>
            <a:lvl9pPr marL="3886200" indent="-228600" eaLnBrk="0" fontAlgn="base" hangingPunct="0">
              <a:spcBef>
                <a:spcPct val="0"/>
              </a:spcBef>
              <a:spcAft>
                <a:spcPct val="0"/>
              </a:spcAft>
              <a:defRPr kumimoji="1">
                <a:solidFill>
                  <a:schemeClr val="tx1"/>
                </a:solidFill>
                <a:latin typeface="Times New Roman" pitchFamily="18" charset="0"/>
              </a:defRPr>
            </a:lvl9pPr>
          </a:lstStyle>
          <a:p>
            <a:pPr eaLnBrk="1" hangingPunct="1"/>
            <a:r>
              <a:rPr lang="ru-RU" altLang="ru-RU" sz="2400"/>
              <a:t/>
            </a:r>
            <a:br>
              <a:rPr lang="ru-RU" altLang="ru-RU" sz="2400"/>
            </a:br>
            <a:endParaRPr lang="ru-RU" altLang="ru-RU" sz="2400"/>
          </a:p>
        </p:txBody>
      </p:sp>
      <p:graphicFrame>
        <p:nvGraphicFramePr>
          <p:cNvPr id="47129" name="Group 25"/>
          <p:cNvGraphicFramePr>
            <a:graphicFrameLocks noGrp="1"/>
          </p:cNvGraphicFramePr>
          <p:nvPr/>
        </p:nvGraphicFramePr>
        <p:xfrm>
          <a:off x="0" y="3573463"/>
          <a:ext cx="9144000" cy="533400"/>
        </p:xfrm>
        <a:graphic>
          <a:graphicData uri="http://schemas.openxmlformats.org/drawingml/2006/table">
            <a:tbl>
              <a:tblPr/>
              <a:tblGrid>
                <a:gridCol w="5095875"/>
                <a:gridCol w="4048125"/>
              </a:tblGrid>
              <a:tr h="533400">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endParaRPr kumimoji="0" lang="ru-RU" sz="2800" b="1" i="0" u="none" strike="noStrike" cap="none" normalizeH="0" baseline="0" smtClean="0">
                        <a:ln>
                          <a:noFill/>
                        </a:ln>
                        <a:solidFill>
                          <a:schemeClr val="tx1"/>
                        </a:solidFill>
                        <a:effectLst/>
                        <a:latin typeface="Arial" pitchFamily="34" charset="0"/>
                      </a:endParaRPr>
                    </a:p>
                  </a:txBody>
                  <a:tcPr anchor="ctr" horzOverflow="overflow">
                    <a:lnL cap="flat">
                      <a:noFill/>
                    </a:lnL>
                    <a:lnR>
                      <a:noFill/>
                    </a:lnR>
                    <a:lnT cap="fla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endParaRPr kumimoji="0" lang="ru-RU" sz="2800" b="1" i="0" u="none" strike="noStrike" cap="none" normalizeH="0" baseline="0" smtClean="0">
                        <a:ln>
                          <a:noFill/>
                        </a:ln>
                        <a:solidFill>
                          <a:schemeClr val="tx1"/>
                        </a:solidFill>
                        <a:effectLst/>
                        <a:latin typeface="Arial" pitchFamily="34" charset="0"/>
                      </a:endParaRPr>
                    </a:p>
                  </a:txBody>
                  <a:tcPr horzOverflow="overflow">
                    <a:lnL>
                      <a:noFill/>
                    </a:lnL>
                    <a:lnR cap="flat">
                      <a:noFill/>
                    </a:lnR>
                    <a:lnT cap="flat">
                      <a:noFill/>
                    </a:lnT>
                    <a:lnB cap="flat">
                      <a:noFill/>
                    </a:lnB>
                    <a:lnTlToBr>
                      <a:noFill/>
                    </a:lnTlToBr>
                    <a:lnBlToTr>
                      <a:noFill/>
                    </a:lnBlToTr>
                    <a:noFill/>
                  </a:tcPr>
                </a:tc>
              </a:tr>
            </a:tbl>
          </a:graphicData>
        </a:graphic>
      </p:graphicFrame>
      <p:sp>
        <p:nvSpPr>
          <p:cNvPr id="20487" name="AutoShape 27"/>
          <p:cNvSpPr>
            <a:spLocks noChangeArrowheads="1"/>
          </p:cNvSpPr>
          <p:nvPr/>
        </p:nvSpPr>
        <p:spPr bwMode="auto">
          <a:xfrm>
            <a:off x="2771775" y="4868863"/>
            <a:ext cx="4321175" cy="1368425"/>
          </a:xfrm>
          <a:prstGeom prst="pentagon">
            <a:avLst/>
          </a:prstGeom>
          <a:solidFill>
            <a:srgbClr val="33CC33"/>
          </a:solidFill>
          <a:ln w="9525">
            <a:solidFill>
              <a:schemeClr val="tx1"/>
            </a:solidFill>
            <a:miter lim="800000"/>
            <a:headEnd/>
            <a:tailEnd/>
          </a:ln>
        </p:spPr>
        <p:txBody>
          <a:bodyPr wrap="none" anchor="ctr"/>
          <a:lstStyle>
            <a:lvl1pPr eaLnBrk="0" hangingPunct="0">
              <a:defRPr kumimoji="1">
                <a:solidFill>
                  <a:schemeClr val="tx1"/>
                </a:solidFill>
                <a:latin typeface="Times New Roman" pitchFamily="18" charset="0"/>
              </a:defRPr>
            </a:lvl1pPr>
            <a:lvl2pPr marL="742950" indent="-285750" eaLnBrk="0" hangingPunct="0">
              <a:defRPr kumimoji="1">
                <a:solidFill>
                  <a:schemeClr val="tx1"/>
                </a:solidFill>
                <a:latin typeface="Times New Roman" pitchFamily="18" charset="0"/>
              </a:defRPr>
            </a:lvl2pPr>
            <a:lvl3pPr marL="1143000" indent="-228600" eaLnBrk="0" hangingPunct="0">
              <a:defRPr kumimoji="1">
                <a:solidFill>
                  <a:schemeClr val="tx1"/>
                </a:solidFill>
                <a:latin typeface="Times New Roman" pitchFamily="18" charset="0"/>
              </a:defRPr>
            </a:lvl3pPr>
            <a:lvl4pPr marL="1600200" indent="-228600" eaLnBrk="0" hangingPunct="0">
              <a:defRPr kumimoji="1">
                <a:solidFill>
                  <a:schemeClr val="tx1"/>
                </a:solidFill>
                <a:latin typeface="Times New Roman" pitchFamily="18" charset="0"/>
              </a:defRPr>
            </a:lvl4pPr>
            <a:lvl5pPr marL="2057400" indent="-228600" eaLnBrk="0" hangingPunct="0">
              <a:defRPr kumimoji="1">
                <a:solidFill>
                  <a:schemeClr val="tx1"/>
                </a:solidFill>
                <a:latin typeface="Times New Roman" pitchFamily="18" charset="0"/>
              </a:defRPr>
            </a:lvl5pPr>
            <a:lvl6pPr marL="2514600" indent="-228600" eaLnBrk="0" fontAlgn="base" hangingPunct="0">
              <a:spcBef>
                <a:spcPct val="0"/>
              </a:spcBef>
              <a:spcAft>
                <a:spcPct val="0"/>
              </a:spcAft>
              <a:defRPr kumimoji="1">
                <a:solidFill>
                  <a:schemeClr val="tx1"/>
                </a:solidFill>
                <a:latin typeface="Times New Roman" pitchFamily="18" charset="0"/>
              </a:defRPr>
            </a:lvl6pPr>
            <a:lvl7pPr marL="2971800" indent="-228600" eaLnBrk="0" fontAlgn="base" hangingPunct="0">
              <a:spcBef>
                <a:spcPct val="0"/>
              </a:spcBef>
              <a:spcAft>
                <a:spcPct val="0"/>
              </a:spcAft>
              <a:defRPr kumimoji="1">
                <a:solidFill>
                  <a:schemeClr val="tx1"/>
                </a:solidFill>
                <a:latin typeface="Times New Roman" pitchFamily="18" charset="0"/>
              </a:defRPr>
            </a:lvl7pPr>
            <a:lvl8pPr marL="3429000" indent="-228600" eaLnBrk="0" fontAlgn="base" hangingPunct="0">
              <a:spcBef>
                <a:spcPct val="0"/>
              </a:spcBef>
              <a:spcAft>
                <a:spcPct val="0"/>
              </a:spcAft>
              <a:defRPr kumimoji="1">
                <a:solidFill>
                  <a:schemeClr val="tx1"/>
                </a:solidFill>
                <a:latin typeface="Times New Roman" pitchFamily="18" charset="0"/>
              </a:defRPr>
            </a:lvl8pPr>
            <a:lvl9pPr marL="3886200" indent="-228600" eaLnBrk="0" fontAlgn="base" hangingPunct="0">
              <a:spcBef>
                <a:spcPct val="0"/>
              </a:spcBef>
              <a:spcAft>
                <a:spcPct val="0"/>
              </a:spcAft>
              <a:defRPr kumimoji="1">
                <a:solidFill>
                  <a:schemeClr val="tx1"/>
                </a:solidFill>
                <a:latin typeface="Times New Roman" pitchFamily="18" charset="0"/>
              </a:defRPr>
            </a:lvl9pPr>
          </a:lstStyle>
          <a:p>
            <a:pPr eaLnBrk="1" hangingPunct="1"/>
            <a:endParaRPr lang="ru-RU" altLang="ru-RU"/>
          </a:p>
        </p:txBody>
      </p:sp>
      <p:pic>
        <p:nvPicPr>
          <p:cNvPr id="20488" name="Picture 28" descr="63166759381254-17"/>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3419475" y="5229225"/>
            <a:ext cx="3097213" cy="7715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 xmlns:p14="http://schemas.microsoft.com/office/powerpoint/2010/main" val="74901818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p:cNvSpPr>
            <a:spLocks noGrp="1" noChangeArrowheads="1"/>
          </p:cNvSpPr>
          <p:nvPr>
            <p:ph type="body" idx="1"/>
          </p:nvPr>
        </p:nvSpPr>
        <p:spPr>
          <a:xfrm>
            <a:off x="539750" y="260350"/>
            <a:ext cx="7772400" cy="1663700"/>
          </a:xfrm>
        </p:spPr>
        <p:txBody>
          <a:bodyPr/>
          <a:lstStyle/>
          <a:p>
            <a:pPr marL="82550" indent="366713" algn="ctr" eaLnBrk="1" hangingPunct="1">
              <a:buFont typeface="Wingdings" pitchFamily="2" charset="2"/>
              <a:buNone/>
            </a:pPr>
            <a:r>
              <a:rPr lang="ru-RU" altLang="ru-RU" smtClean="0">
                <a:solidFill>
                  <a:schemeClr val="accent2"/>
                </a:solidFill>
              </a:rPr>
              <a:t>Таким образом, при параллельном соединении электроемкости складываются.</a:t>
            </a:r>
          </a:p>
        </p:txBody>
      </p:sp>
      <p:pic>
        <p:nvPicPr>
          <p:cNvPr id="21507" name="Picture 4" descr="Безымянный"/>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395288" y="2205038"/>
            <a:ext cx="4381500" cy="21907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21508" name="Picture 5" descr="Безымянный"/>
          <p:cNvPicPr>
            <a:picLocks noChangeAspect="1" noChangeArrowheads="1"/>
          </p:cNvPicPr>
          <p:nvPr/>
        </p:nvPicPr>
        <p:blipFill>
          <a:blip r:embed="rId3">
            <a:extLst>
              <a:ext uri="{28A0092B-C50C-407E-A947-70E740481C1C}">
                <a14:useLocalDpi xmlns="" xmlns:a14="http://schemas.microsoft.com/office/drawing/2010/main" val="0"/>
              </a:ext>
            </a:extLst>
          </a:blip>
          <a:srcRect/>
          <a:stretch>
            <a:fillRect/>
          </a:stretch>
        </p:blipFill>
        <p:spPr bwMode="auto">
          <a:xfrm>
            <a:off x="4932363" y="2205038"/>
            <a:ext cx="3887787" cy="25034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1511" name="Rectangle 8"/>
          <p:cNvSpPr>
            <a:spLocks noChangeArrowheads="1"/>
          </p:cNvSpPr>
          <p:nvPr/>
        </p:nvSpPr>
        <p:spPr bwMode="auto">
          <a:xfrm>
            <a:off x="900113" y="5229225"/>
            <a:ext cx="3527425" cy="7016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ctr">
            <a:spAutoFit/>
          </a:bodyPr>
          <a:lstStyle>
            <a:lvl1pPr eaLnBrk="0" hangingPunct="0">
              <a:defRPr kumimoji="1">
                <a:solidFill>
                  <a:schemeClr val="tx1"/>
                </a:solidFill>
                <a:latin typeface="Times New Roman" pitchFamily="18" charset="0"/>
              </a:defRPr>
            </a:lvl1pPr>
            <a:lvl2pPr marL="742950" indent="-285750" eaLnBrk="0" hangingPunct="0">
              <a:defRPr kumimoji="1">
                <a:solidFill>
                  <a:schemeClr val="tx1"/>
                </a:solidFill>
                <a:latin typeface="Times New Roman" pitchFamily="18" charset="0"/>
              </a:defRPr>
            </a:lvl2pPr>
            <a:lvl3pPr marL="1143000" indent="-228600" eaLnBrk="0" hangingPunct="0">
              <a:defRPr kumimoji="1">
                <a:solidFill>
                  <a:schemeClr val="tx1"/>
                </a:solidFill>
                <a:latin typeface="Times New Roman" pitchFamily="18" charset="0"/>
              </a:defRPr>
            </a:lvl3pPr>
            <a:lvl4pPr marL="1600200" indent="-228600" eaLnBrk="0" hangingPunct="0">
              <a:defRPr kumimoji="1">
                <a:solidFill>
                  <a:schemeClr val="tx1"/>
                </a:solidFill>
                <a:latin typeface="Times New Roman" pitchFamily="18" charset="0"/>
              </a:defRPr>
            </a:lvl4pPr>
            <a:lvl5pPr marL="2057400" indent="-228600" eaLnBrk="0" hangingPunct="0">
              <a:defRPr kumimoji="1">
                <a:solidFill>
                  <a:schemeClr val="tx1"/>
                </a:solidFill>
                <a:latin typeface="Times New Roman" pitchFamily="18" charset="0"/>
              </a:defRPr>
            </a:lvl5pPr>
            <a:lvl6pPr marL="2514600" indent="-228600" eaLnBrk="0" fontAlgn="base" hangingPunct="0">
              <a:spcBef>
                <a:spcPct val="0"/>
              </a:spcBef>
              <a:spcAft>
                <a:spcPct val="0"/>
              </a:spcAft>
              <a:defRPr kumimoji="1">
                <a:solidFill>
                  <a:schemeClr val="tx1"/>
                </a:solidFill>
                <a:latin typeface="Times New Roman" pitchFamily="18" charset="0"/>
              </a:defRPr>
            </a:lvl6pPr>
            <a:lvl7pPr marL="2971800" indent="-228600" eaLnBrk="0" fontAlgn="base" hangingPunct="0">
              <a:spcBef>
                <a:spcPct val="0"/>
              </a:spcBef>
              <a:spcAft>
                <a:spcPct val="0"/>
              </a:spcAft>
              <a:defRPr kumimoji="1">
                <a:solidFill>
                  <a:schemeClr val="tx1"/>
                </a:solidFill>
                <a:latin typeface="Times New Roman" pitchFamily="18" charset="0"/>
              </a:defRPr>
            </a:lvl7pPr>
            <a:lvl8pPr marL="3429000" indent="-228600" eaLnBrk="0" fontAlgn="base" hangingPunct="0">
              <a:spcBef>
                <a:spcPct val="0"/>
              </a:spcBef>
              <a:spcAft>
                <a:spcPct val="0"/>
              </a:spcAft>
              <a:defRPr kumimoji="1">
                <a:solidFill>
                  <a:schemeClr val="tx1"/>
                </a:solidFill>
                <a:latin typeface="Times New Roman" pitchFamily="18" charset="0"/>
              </a:defRPr>
            </a:lvl8pPr>
            <a:lvl9pPr marL="3886200" indent="-228600" eaLnBrk="0" fontAlgn="base" hangingPunct="0">
              <a:spcBef>
                <a:spcPct val="0"/>
              </a:spcBef>
              <a:spcAft>
                <a:spcPct val="0"/>
              </a:spcAft>
              <a:defRPr kumimoji="1">
                <a:solidFill>
                  <a:schemeClr val="tx1"/>
                </a:solidFill>
                <a:latin typeface="Times New Roman" pitchFamily="18" charset="0"/>
              </a:defRPr>
            </a:lvl9pPr>
          </a:lstStyle>
          <a:p>
            <a:pPr algn="ctr" eaLnBrk="1" hangingPunct="1"/>
            <a:r>
              <a:rPr lang="ru-RU" altLang="ru-RU" sz="2000"/>
              <a:t>Параллельное соединение конденсаторов. </a:t>
            </a:r>
            <a:r>
              <a:rPr lang="ru-RU" altLang="ru-RU" sz="2000" i="1"/>
              <a:t>C</a:t>
            </a:r>
            <a:r>
              <a:rPr lang="ru-RU" altLang="ru-RU" sz="2000"/>
              <a:t> = </a:t>
            </a:r>
            <a:r>
              <a:rPr lang="ru-RU" altLang="ru-RU" sz="2000" i="1"/>
              <a:t>C</a:t>
            </a:r>
            <a:r>
              <a:rPr lang="ru-RU" altLang="ru-RU" sz="2000"/>
              <a:t>1 + </a:t>
            </a:r>
            <a:r>
              <a:rPr lang="ru-RU" altLang="ru-RU" sz="2000" i="1"/>
              <a:t>C</a:t>
            </a:r>
            <a:r>
              <a:rPr lang="ru-RU" altLang="ru-RU" sz="2000"/>
              <a:t>2. </a:t>
            </a:r>
          </a:p>
        </p:txBody>
      </p:sp>
      <p:sp>
        <p:nvSpPr>
          <p:cNvPr id="21512" name="Rectangle 9"/>
          <p:cNvSpPr>
            <a:spLocks noChangeArrowheads="1"/>
          </p:cNvSpPr>
          <p:nvPr/>
        </p:nvSpPr>
        <p:spPr bwMode="auto">
          <a:xfrm>
            <a:off x="4500563" y="5516563"/>
            <a:ext cx="4143375" cy="7016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ctr">
            <a:spAutoFit/>
          </a:bodyPr>
          <a:lstStyle>
            <a:lvl1pPr eaLnBrk="0" hangingPunct="0">
              <a:defRPr kumimoji="1">
                <a:solidFill>
                  <a:schemeClr val="tx1"/>
                </a:solidFill>
                <a:latin typeface="Times New Roman" pitchFamily="18" charset="0"/>
              </a:defRPr>
            </a:lvl1pPr>
            <a:lvl2pPr marL="742950" indent="-285750" eaLnBrk="0" hangingPunct="0">
              <a:defRPr kumimoji="1">
                <a:solidFill>
                  <a:schemeClr val="tx1"/>
                </a:solidFill>
                <a:latin typeface="Times New Roman" pitchFamily="18" charset="0"/>
              </a:defRPr>
            </a:lvl2pPr>
            <a:lvl3pPr marL="1143000" indent="-228600" eaLnBrk="0" hangingPunct="0">
              <a:defRPr kumimoji="1">
                <a:solidFill>
                  <a:schemeClr val="tx1"/>
                </a:solidFill>
                <a:latin typeface="Times New Roman" pitchFamily="18" charset="0"/>
              </a:defRPr>
            </a:lvl3pPr>
            <a:lvl4pPr marL="1600200" indent="-228600" eaLnBrk="0" hangingPunct="0">
              <a:defRPr kumimoji="1">
                <a:solidFill>
                  <a:schemeClr val="tx1"/>
                </a:solidFill>
                <a:latin typeface="Times New Roman" pitchFamily="18" charset="0"/>
              </a:defRPr>
            </a:lvl4pPr>
            <a:lvl5pPr marL="2057400" indent="-228600" eaLnBrk="0" hangingPunct="0">
              <a:defRPr kumimoji="1">
                <a:solidFill>
                  <a:schemeClr val="tx1"/>
                </a:solidFill>
                <a:latin typeface="Times New Roman" pitchFamily="18" charset="0"/>
              </a:defRPr>
            </a:lvl5pPr>
            <a:lvl6pPr marL="2514600" indent="-228600" eaLnBrk="0" fontAlgn="base" hangingPunct="0">
              <a:spcBef>
                <a:spcPct val="0"/>
              </a:spcBef>
              <a:spcAft>
                <a:spcPct val="0"/>
              </a:spcAft>
              <a:defRPr kumimoji="1">
                <a:solidFill>
                  <a:schemeClr val="tx1"/>
                </a:solidFill>
                <a:latin typeface="Times New Roman" pitchFamily="18" charset="0"/>
              </a:defRPr>
            </a:lvl6pPr>
            <a:lvl7pPr marL="2971800" indent="-228600" eaLnBrk="0" fontAlgn="base" hangingPunct="0">
              <a:spcBef>
                <a:spcPct val="0"/>
              </a:spcBef>
              <a:spcAft>
                <a:spcPct val="0"/>
              </a:spcAft>
              <a:defRPr kumimoji="1">
                <a:solidFill>
                  <a:schemeClr val="tx1"/>
                </a:solidFill>
                <a:latin typeface="Times New Roman" pitchFamily="18" charset="0"/>
              </a:defRPr>
            </a:lvl7pPr>
            <a:lvl8pPr marL="3429000" indent="-228600" eaLnBrk="0" fontAlgn="base" hangingPunct="0">
              <a:spcBef>
                <a:spcPct val="0"/>
              </a:spcBef>
              <a:spcAft>
                <a:spcPct val="0"/>
              </a:spcAft>
              <a:defRPr kumimoji="1">
                <a:solidFill>
                  <a:schemeClr val="tx1"/>
                </a:solidFill>
                <a:latin typeface="Times New Roman" pitchFamily="18" charset="0"/>
              </a:defRPr>
            </a:lvl8pPr>
            <a:lvl9pPr marL="3886200" indent="-228600" eaLnBrk="0" fontAlgn="base" hangingPunct="0">
              <a:spcBef>
                <a:spcPct val="0"/>
              </a:spcBef>
              <a:spcAft>
                <a:spcPct val="0"/>
              </a:spcAft>
              <a:defRPr kumimoji="1">
                <a:solidFill>
                  <a:schemeClr val="tx1"/>
                </a:solidFill>
                <a:latin typeface="Times New Roman" pitchFamily="18" charset="0"/>
              </a:defRPr>
            </a:lvl9pPr>
          </a:lstStyle>
          <a:p>
            <a:pPr algn="just" eaLnBrk="1" hangingPunct="1"/>
            <a:r>
              <a:rPr lang="ru-RU" altLang="ru-RU" sz="2000">
                <a:latin typeface="Times"/>
              </a:rPr>
              <a:t>Последовательное соединение конденсаторов.                            </a:t>
            </a:r>
          </a:p>
        </p:txBody>
      </p:sp>
      <p:sp>
        <p:nvSpPr>
          <p:cNvPr id="21513" name="Rectangle 11"/>
          <p:cNvSpPr>
            <a:spLocks noChangeArrowheads="1"/>
          </p:cNvSpPr>
          <p:nvPr/>
        </p:nvSpPr>
        <p:spPr bwMode="auto">
          <a:xfrm>
            <a:off x="3856038" y="3132138"/>
            <a:ext cx="1431925" cy="5953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nchor="ctr">
            <a:spAutoFit/>
          </a:bodyPr>
          <a:lstStyle>
            <a:lvl1pPr eaLnBrk="0" hangingPunct="0">
              <a:defRPr kumimoji="1">
                <a:solidFill>
                  <a:schemeClr val="tx1"/>
                </a:solidFill>
                <a:latin typeface="Times New Roman" pitchFamily="18" charset="0"/>
              </a:defRPr>
            </a:lvl1pPr>
            <a:lvl2pPr marL="742950" indent="-285750" eaLnBrk="0" hangingPunct="0">
              <a:defRPr kumimoji="1">
                <a:solidFill>
                  <a:schemeClr val="tx1"/>
                </a:solidFill>
                <a:latin typeface="Times New Roman" pitchFamily="18" charset="0"/>
              </a:defRPr>
            </a:lvl2pPr>
            <a:lvl3pPr marL="1143000" indent="-228600" eaLnBrk="0" hangingPunct="0">
              <a:defRPr kumimoji="1">
                <a:solidFill>
                  <a:schemeClr val="tx1"/>
                </a:solidFill>
                <a:latin typeface="Times New Roman" pitchFamily="18" charset="0"/>
              </a:defRPr>
            </a:lvl3pPr>
            <a:lvl4pPr marL="1600200" indent="-228600" eaLnBrk="0" hangingPunct="0">
              <a:defRPr kumimoji="1">
                <a:solidFill>
                  <a:schemeClr val="tx1"/>
                </a:solidFill>
                <a:latin typeface="Times New Roman" pitchFamily="18" charset="0"/>
              </a:defRPr>
            </a:lvl4pPr>
            <a:lvl5pPr marL="2057400" indent="-228600" eaLnBrk="0" hangingPunct="0">
              <a:defRPr kumimoji="1">
                <a:solidFill>
                  <a:schemeClr val="tx1"/>
                </a:solidFill>
                <a:latin typeface="Times New Roman" pitchFamily="18" charset="0"/>
              </a:defRPr>
            </a:lvl5pPr>
            <a:lvl6pPr marL="2514600" indent="-228600" eaLnBrk="0" fontAlgn="base" hangingPunct="0">
              <a:spcBef>
                <a:spcPct val="0"/>
              </a:spcBef>
              <a:spcAft>
                <a:spcPct val="0"/>
              </a:spcAft>
              <a:defRPr kumimoji="1">
                <a:solidFill>
                  <a:schemeClr val="tx1"/>
                </a:solidFill>
                <a:latin typeface="Times New Roman" pitchFamily="18" charset="0"/>
              </a:defRPr>
            </a:lvl6pPr>
            <a:lvl7pPr marL="2971800" indent="-228600" eaLnBrk="0" fontAlgn="base" hangingPunct="0">
              <a:spcBef>
                <a:spcPct val="0"/>
              </a:spcBef>
              <a:spcAft>
                <a:spcPct val="0"/>
              </a:spcAft>
              <a:defRPr kumimoji="1">
                <a:solidFill>
                  <a:schemeClr val="tx1"/>
                </a:solidFill>
                <a:latin typeface="Times New Roman" pitchFamily="18" charset="0"/>
              </a:defRPr>
            </a:lvl7pPr>
            <a:lvl8pPr marL="3429000" indent="-228600" eaLnBrk="0" fontAlgn="base" hangingPunct="0">
              <a:spcBef>
                <a:spcPct val="0"/>
              </a:spcBef>
              <a:spcAft>
                <a:spcPct val="0"/>
              </a:spcAft>
              <a:defRPr kumimoji="1">
                <a:solidFill>
                  <a:schemeClr val="tx1"/>
                </a:solidFill>
                <a:latin typeface="Times New Roman" pitchFamily="18" charset="0"/>
              </a:defRPr>
            </a:lvl8pPr>
            <a:lvl9pPr marL="3886200" indent="-228600" eaLnBrk="0" fontAlgn="base" hangingPunct="0">
              <a:spcBef>
                <a:spcPct val="0"/>
              </a:spcBef>
              <a:spcAft>
                <a:spcPct val="0"/>
              </a:spcAft>
              <a:defRPr kumimoji="1">
                <a:solidFill>
                  <a:schemeClr val="tx1"/>
                </a:solidFill>
                <a:latin typeface="Times New Roman" pitchFamily="18" charset="0"/>
              </a:defRPr>
            </a:lvl9pPr>
          </a:lstStyle>
          <a:p>
            <a:pPr eaLnBrk="1" hangingPunct="1"/>
            <a:r>
              <a:rPr lang="ru-RU" altLang="ru-RU" sz="2400"/>
              <a:t>.   </a:t>
            </a:r>
            <a:r>
              <a:rPr lang="ru-RU" altLang="ru-RU" sz="3300"/>
              <a:t> </a:t>
            </a:r>
            <a:r>
              <a:rPr lang="ru-RU" altLang="ru-RU" sz="2400"/>
              <a:t>           </a:t>
            </a:r>
          </a:p>
        </p:txBody>
      </p:sp>
      <p:sp>
        <p:nvSpPr>
          <p:cNvPr id="21514" name="AutoShape 13"/>
          <p:cNvSpPr>
            <a:spLocks noChangeArrowheads="1"/>
          </p:cNvSpPr>
          <p:nvPr/>
        </p:nvSpPr>
        <p:spPr bwMode="auto">
          <a:xfrm>
            <a:off x="6804025" y="5949950"/>
            <a:ext cx="1800225" cy="620713"/>
          </a:xfrm>
          <a:prstGeom prst="hexagon">
            <a:avLst>
              <a:gd name="adj" fmla="val 72506"/>
              <a:gd name="vf" fmla="val 115470"/>
            </a:avLst>
          </a:prstGeom>
          <a:solidFill>
            <a:srgbClr val="33CC33"/>
          </a:solidFill>
          <a:ln w="9525">
            <a:solidFill>
              <a:schemeClr val="tx1"/>
            </a:solidFill>
            <a:miter lim="800000"/>
            <a:headEnd/>
            <a:tailEnd/>
          </a:ln>
        </p:spPr>
        <p:txBody>
          <a:bodyPr wrap="none" anchor="ctr"/>
          <a:lstStyle>
            <a:lvl1pPr eaLnBrk="0" hangingPunct="0">
              <a:defRPr kumimoji="1">
                <a:solidFill>
                  <a:schemeClr val="tx1"/>
                </a:solidFill>
                <a:latin typeface="Times New Roman" pitchFamily="18" charset="0"/>
              </a:defRPr>
            </a:lvl1pPr>
            <a:lvl2pPr marL="742950" indent="-285750" eaLnBrk="0" hangingPunct="0">
              <a:defRPr kumimoji="1">
                <a:solidFill>
                  <a:schemeClr val="tx1"/>
                </a:solidFill>
                <a:latin typeface="Times New Roman" pitchFamily="18" charset="0"/>
              </a:defRPr>
            </a:lvl2pPr>
            <a:lvl3pPr marL="1143000" indent="-228600" eaLnBrk="0" hangingPunct="0">
              <a:defRPr kumimoji="1">
                <a:solidFill>
                  <a:schemeClr val="tx1"/>
                </a:solidFill>
                <a:latin typeface="Times New Roman" pitchFamily="18" charset="0"/>
              </a:defRPr>
            </a:lvl3pPr>
            <a:lvl4pPr marL="1600200" indent="-228600" eaLnBrk="0" hangingPunct="0">
              <a:defRPr kumimoji="1">
                <a:solidFill>
                  <a:schemeClr val="tx1"/>
                </a:solidFill>
                <a:latin typeface="Times New Roman" pitchFamily="18" charset="0"/>
              </a:defRPr>
            </a:lvl4pPr>
            <a:lvl5pPr marL="2057400" indent="-228600" eaLnBrk="0" hangingPunct="0">
              <a:defRPr kumimoji="1">
                <a:solidFill>
                  <a:schemeClr val="tx1"/>
                </a:solidFill>
                <a:latin typeface="Times New Roman" pitchFamily="18" charset="0"/>
              </a:defRPr>
            </a:lvl5pPr>
            <a:lvl6pPr marL="2514600" indent="-228600" eaLnBrk="0" fontAlgn="base" hangingPunct="0">
              <a:spcBef>
                <a:spcPct val="0"/>
              </a:spcBef>
              <a:spcAft>
                <a:spcPct val="0"/>
              </a:spcAft>
              <a:defRPr kumimoji="1">
                <a:solidFill>
                  <a:schemeClr val="tx1"/>
                </a:solidFill>
                <a:latin typeface="Times New Roman" pitchFamily="18" charset="0"/>
              </a:defRPr>
            </a:lvl6pPr>
            <a:lvl7pPr marL="2971800" indent="-228600" eaLnBrk="0" fontAlgn="base" hangingPunct="0">
              <a:spcBef>
                <a:spcPct val="0"/>
              </a:spcBef>
              <a:spcAft>
                <a:spcPct val="0"/>
              </a:spcAft>
              <a:defRPr kumimoji="1">
                <a:solidFill>
                  <a:schemeClr val="tx1"/>
                </a:solidFill>
                <a:latin typeface="Times New Roman" pitchFamily="18" charset="0"/>
              </a:defRPr>
            </a:lvl7pPr>
            <a:lvl8pPr marL="3429000" indent="-228600" eaLnBrk="0" fontAlgn="base" hangingPunct="0">
              <a:spcBef>
                <a:spcPct val="0"/>
              </a:spcBef>
              <a:spcAft>
                <a:spcPct val="0"/>
              </a:spcAft>
              <a:defRPr kumimoji="1">
                <a:solidFill>
                  <a:schemeClr val="tx1"/>
                </a:solidFill>
                <a:latin typeface="Times New Roman" pitchFamily="18" charset="0"/>
              </a:defRPr>
            </a:lvl8pPr>
            <a:lvl9pPr marL="3886200" indent="-228600" eaLnBrk="0" fontAlgn="base" hangingPunct="0">
              <a:spcBef>
                <a:spcPct val="0"/>
              </a:spcBef>
              <a:spcAft>
                <a:spcPct val="0"/>
              </a:spcAft>
              <a:defRPr kumimoji="1">
                <a:solidFill>
                  <a:schemeClr val="tx1"/>
                </a:solidFill>
                <a:latin typeface="Times New Roman" pitchFamily="18" charset="0"/>
              </a:defRPr>
            </a:lvl9pPr>
          </a:lstStyle>
          <a:p>
            <a:pPr eaLnBrk="1" hangingPunct="1"/>
            <a:endParaRPr lang="ru-RU" altLang="ru-RU"/>
          </a:p>
        </p:txBody>
      </p:sp>
      <p:pic>
        <p:nvPicPr>
          <p:cNvPr id="21515" name="Picture 14" descr="63166759381316-18"/>
          <p:cNvPicPr>
            <a:picLocks noChangeAspect="1" noChangeArrowheads="1"/>
          </p:cNvPicPr>
          <p:nvPr/>
        </p:nvPicPr>
        <p:blipFill>
          <a:blip r:embed="rId4">
            <a:extLst>
              <a:ext uri="{28A0092B-C50C-407E-A947-70E740481C1C}">
                <a14:useLocalDpi xmlns="" xmlns:a14="http://schemas.microsoft.com/office/drawing/2010/main" val="0"/>
              </a:ext>
            </a:extLst>
          </a:blip>
          <a:srcRect/>
          <a:stretch>
            <a:fillRect/>
          </a:stretch>
        </p:blipFill>
        <p:spPr bwMode="auto">
          <a:xfrm>
            <a:off x="7235825" y="5949950"/>
            <a:ext cx="1081088" cy="6588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 xmlns:p14="http://schemas.microsoft.com/office/powerpoint/2010/main" val="415348595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3"/>
          <p:cNvSpPr>
            <a:spLocks noGrp="1" noChangeArrowheads="1"/>
          </p:cNvSpPr>
          <p:nvPr>
            <p:ph type="body" idx="1"/>
          </p:nvPr>
        </p:nvSpPr>
        <p:spPr>
          <a:xfrm>
            <a:off x="539750" y="404813"/>
            <a:ext cx="7847013" cy="4179887"/>
          </a:xfrm>
        </p:spPr>
        <p:txBody>
          <a:bodyPr/>
          <a:lstStyle/>
          <a:p>
            <a:pPr marL="174625" indent="361950" eaLnBrk="1" hangingPunct="1">
              <a:buFont typeface="Wingdings" pitchFamily="2" charset="2"/>
              <a:buNone/>
            </a:pPr>
            <a:r>
              <a:rPr lang="ru-RU" altLang="ru-RU" sz="2800" smtClean="0"/>
              <a:t>При последовательном соединении (рисунок 4) одинаковыми оказываются заряды обоих конденсаторов: </a:t>
            </a:r>
            <a:r>
              <a:rPr lang="ru-RU" altLang="ru-RU" sz="2800" i="1" smtClean="0">
                <a:solidFill>
                  <a:schemeClr val="accent2"/>
                </a:solidFill>
              </a:rPr>
              <a:t>q</a:t>
            </a:r>
            <a:r>
              <a:rPr lang="ru-RU" altLang="ru-RU" sz="2800" baseline="-25000" smtClean="0">
                <a:solidFill>
                  <a:schemeClr val="accent2"/>
                </a:solidFill>
              </a:rPr>
              <a:t>1</a:t>
            </a:r>
            <a:r>
              <a:rPr lang="ru-RU" altLang="ru-RU" sz="2800" smtClean="0">
                <a:solidFill>
                  <a:schemeClr val="accent2"/>
                </a:solidFill>
              </a:rPr>
              <a:t> = </a:t>
            </a:r>
            <a:r>
              <a:rPr lang="ru-RU" altLang="ru-RU" sz="2800" i="1" smtClean="0">
                <a:solidFill>
                  <a:schemeClr val="accent2"/>
                </a:solidFill>
              </a:rPr>
              <a:t>q</a:t>
            </a:r>
            <a:r>
              <a:rPr lang="ru-RU" altLang="ru-RU" sz="2800" baseline="-25000" smtClean="0">
                <a:solidFill>
                  <a:schemeClr val="accent2"/>
                </a:solidFill>
              </a:rPr>
              <a:t>2</a:t>
            </a:r>
            <a:r>
              <a:rPr lang="ru-RU" altLang="ru-RU" sz="2800" smtClean="0">
                <a:solidFill>
                  <a:schemeClr val="accent2"/>
                </a:solidFill>
              </a:rPr>
              <a:t> = </a:t>
            </a:r>
            <a:r>
              <a:rPr lang="ru-RU" altLang="ru-RU" sz="2800" i="1" smtClean="0">
                <a:solidFill>
                  <a:schemeClr val="accent2"/>
                </a:solidFill>
              </a:rPr>
              <a:t>q</a:t>
            </a:r>
            <a:r>
              <a:rPr lang="ru-RU" altLang="ru-RU" sz="2800" smtClean="0">
                <a:solidFill>
                  <a:schemeClr val="accent2"/>
                </a:solidFill>
              </a:rPr>
              <a:t>,</a:t>
            </a:r>
            <a:r>
              <a:rPr lang="ru-RU" altLang="ru-RU" sz="2800" smtClean="0"/>
              <a:t> а напряжения на них равны                 и</a:t>
            </a:r>
          </a:p>
          <a:p>
            <a:pPr marL="174625" indent="361950" eaLnBrk="1" hangingPunct="1">
              <a:buFont typeface="Wingdings" pitchFamily="2" charset="2"/>
              <a:buNone/>
            </a:pPr>
            <a:r>
              <a:rPr lang="ru-RU" altLang="ru-RU" sz="2800" smtClean="0"/>
              <a:t> Такую систему можно рассматривать как единый конденсатор, заряженный зарядом </a:t>
            </a:r>
            <a:r>
              <a:rPr lang="ru-RU" altLang="ru-RU" sz="2800" i="1" smtClean="0">
                <a:solidFill>
                  <a:schemeClr val="accent2"/>
                </a:solidFill>
              </a:rPr>
              <a:t>q</a:t>
            </a:r>
            <a:r>
              <a:rPr lang="ru-RU" altLang="ru-RU" sz="2800" smtClean="0"/>
              <a:t> при напряжении между обкладками </a:t>
            </a:r>
            <a:r>
              <a:rPr lang="ru-RU" altLang="ru-RU" sz="2800" i="1" smtClean="0">
                <a:solidFill>
                  <a:schemeClr val="accent2"/>
                </a:solidFill>
              </a:rPr>
              <a:t>U</a:t>
            </a:r>
            <a:r>
              <a:rPr lang="ru-RU" altLang="ru-RU" sz="2800" smtClean="0">
                <a:solidFill>
                  <a:schemeClr val="accent2"/>
                </a:solidFill>
              </a:rPr>
              <a:t> = </a:t>
            </a:r>
            <a:r>
              <a:rPr lang="ru-RU" altLang="ru-RU" sz="2800" i="1" smtClean="0">
                <a:solidFill>
                  <a:schemeClr val="accent2"/>
                </a:solidFill>
              </a:rPr>
              <a:t>U</a:t>
            </a:r>
            <a:r>
              <a:rPr lang="ru-RU" altLang="ru-RU" sz="2800" baseline="-25000" smtClean="0">
                <a:solidFill>
                  <a:schemeClr val="accent2"/>
                </a:solidFill>
              </a:rPr>
              <a:t>1</a:t>
            </a:r>
            <a:r>
              <a:rPr lang="ru-RU" altLang="ru-RU" sz="2800" smtClean="0">
                <a:solidFill>
                  <a:schemeClr val="accent2"/>
                </a:solidFill>
              </a:rPr>
              <a:t> + </a:t>
            </a:r>
            <a:r>
              <a:rPr lang="ru-RU" altLang="ru-RU" sz="2800" i="1" smtClean="0">
                <a:solidFill>
                  <a:schemeClr val="accent2"/>
                </a:solidFill>
              </a:rPr>
              <a:t>U</a:t>
            </a:r>
            <a:r>
              <a:rPr lang="ru-RU" altLang="ru-RU" sz="2800" baseline="-25000" smtClean="0">
                <a:solidFill>
                  <a:schemeClr val="accent2"/>
                </a:solidFill>
              </a:rPr>
              <a:t>2</a:t>
            </a:r>
            <a:r>
              <a:rPr lang="ru-RU" altLang="ru-RU" sz="2800" smtClean="0">
                <a:solidFill>
                  <a:schemeClr val="accent2"/>
                </a:solidFill>
              </a:rPr>
              <a:t>.</a:t>
            </a:r>
            <a:r>
              <a:rPr lang="ru-RU" altLang="ru-RU" sz="2800" smtClean="0"/>
              <a:t> Следовательно, </a:t>
            </a:r>
            <a:br>
              <a:rPr lang="ru-RU" altLang="ru-RU" sz="2800" smtClean="0"/>
            </a:br>
            <a:endParaRPr lang="ru-RU" altLang="ru-RU" sz="2800" smtClean="0"/>
          </a:p>
        </p:txBody>
      </p:sp>
      <p:pic>
        <p:nvPicPr>
          <p:cNvPr id="22531" name="Picture 5" descr="63166759381332-19"/>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6084888" y="1484313"/>
            <a:ext cx="1001712" cy="10795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22532" name="Picture 7" descr="63166759381332-20"/>
          <p:cNvPicPr>
            <a:picLocks noChangeAspect="1" noChangeArrowheads="1"/>
          </p:cNvPicPr>
          <p:nvPr/>
        </p:nvPicPr>
        <p:blipFill>
          <a:blip r:embed="rId3">
            <a:extLst>
              <a:ext uri="{28A0092B-C50C-407E-A947-70E740481C1C}">
                <a14:useLocalDpi xmlns="" xmlns:a14="http://schemas.microsoft.com/office/drawing/2010/main" val="0"/>
              </a:ext>
            </a:extLst>
          </a:blip>
          <a:srcRect/>
          <a:stretch>
            <a:fillRect/>
          </a:stretch>
        </p:blipFill>
        <p:spPr bwMode="auto">
          <a:xfrm>
            <a:off x="7812088" y="1557338"/>
            <a:ext cx="1081087" cy="10445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2533" name="AutoShape 8"/>
          <p:cNvSpPr>
            <a:spLocks noChangeArrowheads="1"/>
          </p:cNvSpPr>
          <p:nvPr/>
        </p:nvSpPr>
        <p:spPr bwMode="auto">
          <a:xfrm>
            <a:off x="1763713" y="4581525"/>
            <a:ext cx="5976937" cy="1368425"/>
          </a:xfrm>
          <a:prstGeom prst="parallelogram">
            <a:avLst>
              <a:gd name="adj" fmla="val 109194"/>
            </a:avLst>
          </a:prstGeom>
          <a:gradFill rotWithShape="1">
            <a:gsLst>
              <a:gs pos="0">
                <a:srgbClr val="008000"/>
              </a:gs>
              <a:gs pos="50000">
                <a:srgbClr val="33CC33"/>
              </a:gs>
              <a:gs pos="100000">
                <a:srgbClr val="008000"/>
              </a:gs>
            </a:gsLst>
            <a:lin ang="5400000" scaled="1"/>
          </a:gradFill>
          <a:ln w="9525">
            <a:solidFill>
              <a:schemeClr val="tx1"/>
            </a:solidFill>
            <a:miter lim="800000"/>
            <a:headEnd/>
            <a:tailEnd/>
          </a:ln>
        </p:spPr>
        <p:txBody>
          <a:bodyPr wrap="none" anchor="ctr"/>
          <a:lstStyle>
            <a:lvl1pPr eaLnBrk="0" hangingPunct="0">
              <a:defRPr kumimoji="1">
                <a:solidFill>
                  <a:schemeClr val="tx1"/>
                </a:solidFill>
                <a:latin typeface="Times New Roman" pitchFamily="18" charset="0"/>
              </a:defRPr>
            </a:lvl1pPr>
            <a:lvl2pPr marL="742950" indent="-285750" eaLnBrk="0" hangingPunct="0">
              <a:defRPr kumimoji="1">
                <a:solidFill>
                  <a:schemeClr val="tx1"/>
                </a:solidFill>
                <a:latin typeface="Times New Roman" pitchFamily="18" charset="0"/>
              </a:defRPr>
            </a:lvl2pPr>
            <a:lvl3pPr marL="1143000" indent="-228600" eaLnBrk="0" hangingPunct="0">
              <a:defRPr kumimoji="1">
                <a:solidFill>
                  <a:schemeClr val="tx1"/>
                </a:solidFill>
                <a:latin typeface="Times New Roman" pitchFamily="18" charset="0"/>
              </a:defRPr>
            </a:lvl3pPr>
            <a:lvl4pPr marL="1600200" indent="-228600" eaLnBrk="0" hangingPunct="0">
              <a:defRPr kumimoji="1">
                <a:solidFill>
                  <a:schemeClr val="tx1"/>
                </a:solidFill>
                <a:latin typeface="Times New Roman" pitchFamily="18" charset="0"/>
              </a:defRPr>
            </a:lvl4pPr>
            <a:lvl5pPr marL="2057400" indent="-228600" eaLnBrk="0" hangingPunct="0">
              <a:defRPr kumimoji="1">
                <a:solidFill>
                  <a:schemeClr val="tx1"/>
                </a:solidFill>
                <a:latin typeface="Times New Roman" pitchFamily="18" charset="0"/>
              </a:defRPr>
            </a:lvl5pPr>
            <a:lvl6pPr marL="2514600" indent="-228600" eaLnBrk="0" fontAlgn="base" hangingPunct="0">
              <a:spcBef>
                <a:spcPct val="0"/>
              </a:spcBef>
              <a:spcAft>
                <a:spcPct val="0"/>
              </a:spcAft>
              <a:defRPr kumimoji="1">
                <a:solidFill>
                  <a:schemeClr val="tx1"/>
                </a:solidFill>
                <a:latin typeface="Times New Roman" pitchFamily="18" charset="0"/>
              </a:defRPr>
            </a:lvl6pPr>
            <a:lvl7pPr marL="2971800" indent="-228600" eaLnBrk="0" fontAlgn="base" hangingPunct="0">
              <a:spcBef>
                <a:spcPct val="0"/>
              </a:spcBef>
              <a:spcAft>
                <a:spcPct val="0"/>
              </a:spcAft>
              <a:defRPr kumimoji="1">
                <a:solidFill>
                  <a:schemeClr val="tx1"/>
                </a:solidFill>
                <a:latin typeface="Times New Roman" pitchFamily="18" charset="0"/>
              </a:defRPr>
            </a:lvl7pPr>
            <a:lvl8pPr marL="3429000" indent="-228600" eaLnBrk="0" fontAlgn="base" hangingPunct="0">
              <a:spcBef>
                <a:spcPct val="0"/>
              </a:spcBef>
              <a:spcAft>
                <a:spcPct val="0"/>
              </a:spcAft>
              <a:defRPr kumimoji="1">
                <a:solidFill>
                  <a:schemeClr val="tx1"/>
                </a:solidFill>
                <a:latin typeface="Times New Roman" pitchFamily="18" charset="0"/>
              </a:defRPr>
            </a:lvl8pPr>
            <a:lvl9pPr marL="3886200" indent="-228600" eaLnBrk="0" fontAlgn="base" hangingPunct="0">
              <a:spcBef>
                <a:spcPct val="0"/>
              </a:spcBef>
              <a:spcAft>
                <a:spcPct val="0"/>
              </a:spcAft>
              <a:defRPr kumimoji="1">
                <a:solidFill>
                  <a:schemeClr val="tx1"/>
                </a:solidFill>
                <a:latin typeface="Times New Roman" pitchFamily="18" charset="0"/>
              </a:defRPr>
            </a:lvl9pPr>
          </a:lstStyle>
          <a:p>
            <a:pPr eaLnBrk="1" hangingPunct="1"/>
            <a:endParaRPr lang="ru-RU" altLang="ru-RU"/>
          </a:p>
        </p:txBody>
      </p:sp>
      <p:sp>
        <p:nvSpPr>
          <p:cNvPr id="22534" name="Rectangle 9"/>
          <p:cNvSpPr>
            <a:spLocks noChangeArrowheads="1"/>
          </p:cNvSpPr>
          <p:nvPr/>
        </p:nvSpPr>
        <p:spPr bwMode="auto">
          <a:xfrm>
            <a:off x="0" y="2751138"/>
            <a:ext cx="184150" cy="8223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nchor="ctr">
            <a:spAutoFit/>
          </a:bodyPr>
          <a:lstStyle>
            <a:lvl1pPr eaLnBrk="0" hangingPunct="0">
              <a:defRPr kumimoji="1">
                <a:solidFill>
                  <a:schemeClr val="tx1"/>
                </a:solidFill>
                <a:latin typeface="Times New Roman" pitchFamily="18" charset="0"/>
              </a:defRPr>
            </a:lvl1pPr>
            <a:lvl2pPr marL="742950" indent="-285750" eaLnBrk="0" hangingPunct="0">
              <a:defRPr kumimoji="1">
                <a:solidFill>
                  <a:schemeClr val="tx1"/>
                </a:solidFill>
                <a:latin typeface="Times New Roman" pitchFamily="18" charset="0"/>
              </a:defRPr>
            </a:lvl2pPr>
            <a:lvl3pPr marL="1143000" indent="-228600" eaLnBrk="0" hangingPunct="0">
              <a:defRPr kumimoji="1">
                <a:solidFill>
                  <a:schemeClr val="tx1"/>
                </a:solidFill>
                <a:latin typeface="Times New Roman" pitchFamily="18" charset="0"/>
              </a:defRPr>
            </a:lvl3pPr>
            <a:lvl4pPr marL="1600200" indent="-228600" eaLnBrk="0" hangingPunct="0">
              <a:defRPr kumimoji="1">
                <a:solidFill>
                  <a:schemeClr val="tx1"/>
                </a:solidFill>
                <a:latin typeface="Times New Roman" pitchFamily="18" charset="0"/>
              </a:defRPr>
            </a:lvl4pPr>
            <a:lvl5pPr marL="2057400" indent="-228600" eaLnBrk="0" hangingPunct="0">
              <a:defRPr kumimoji="1">
                <a:solidFill>
                  <a:schemeClr val="tx1"/>
                </a:solidFill>
                <a:latin typeface="Times New Roman" pitchFamily="18" charset="0"/>
              </a:defRPr>
            </a:lvl5pPr>
            <a:lvl6pPr marL="2514600" indent="-228600" eaLnBrk="0" fontAlgn="base" hangingPunct="0">
              <a:spcBef>
                <a:spcPct val="0"/>
              </a:spcBef>
              <a:spcAft>
                <a:spcPct val="0"/>
              </a:spcAft>
              <a:defRPr kumimoji="1">
                <a:solidFill>
                  <a:schemeClr val="tx1"/>
                </a:solidFill>
                <a:latin typeface="Times New Roman" pitchFamily="18" charset="0"/>
              </a:defRPr>
            </a:lvl6pPr>
            <a:lvl7pPr marL="2971800" indent="-228600" eaLnBrk="0" fontAlgn="base" hangingPunct="0">
              <a:spcBef>
                <a:spcPct val="0"/>
              </a:spcBef>
              <a:spcAft>
                <a:spcPct val="0"/>
              </a:spcAft>
              <a:defRPr kumimoji="1">
                <a:solidFill>
                  <a:schemeClr val="tx1"/>
                </a:solidFill>
                <a:latin typeface="Times New Roman" pitchFamily="18" charset="0"/>
              </a:defRPr>
            </a:lvl7pPr>
            <a:lvl8pPr marL="3429000" indent="-228600" eaLnBrk="0" fontAlgn="base" hangingPunct="0">
              <a:spcBef>
                <a:spcPct val="0"/>
              </a:spcBef>
              <a:spcAft>
                <a:spcPct val="0"/>
              </a:spcAft>
              <a:defRPr kumimoji="1">
                <a:solidFill>
                  <a:schemeClr val="tx1"/>
                </a:solidFill>
                <a:latin typeface="Times New Roman" pitchFamily="18" charset="0"/>
              </a:defRPr>
            </a:lvl8pPr>
            <a:lvl9pPr marL="3886200" indent="-228600" eaLnBrk="0" fontAlgn="base" hangingPunct="0">
              <a:spcBef>
                <a:spcPct val="0"/>
              </a:spcBef>
              <a:spcAft>
                <a:spcPct val="0"/>
              </a:spcAft>
              <a:defRPr kumimoji="1">
                <a:solidFill>
                  <a:schemeClr val="tx1"/>
                </a:solidFill>
                <a:latin typeface="Times New Roman" pitchFamily="18" charset="0"/>
              </a:defRPr>
            </a:lvl9pPr>
          </a:lstStyle>
          <a:p>
            <a:pPr eaLnBrk="1" hangingPunct="1"/>
            <a:r>
              <a:rPr lang="ru-RU" altLang="ru-RU" sz="2400"/>
              <a:t/>
            </a:r>
            <a:br>
              <a:rPr lang="ru-RU" altLang="ru-RU" sz="2400"/>
            </a:br>
            <a:endParaRPr lang="ru-RU" altLang="ru-RU" sz="2400"/>
          </a:p>
        </p:txBody>
      </p:sp>
      <p:graphicFrame>
        <p:nvGraphicFramePr>
          <p:cNvPr id="49181" name="Group 29"/>
          <p:cNvGraphicFramePr>
            <a:graphicFrameLocks noGrp="1"/>
          </p:cNvGraphicFramePr>
          <p:nvPr/>
        </p:nvGraphicFramePr>
        <p:xfrm>
          <a:off x="0" y="3573463"/>
          <a:ext cx="9144000" cy="533400"/>
        </p:xfrm>
        <a:graphic>
          <a:graphicData uri="http://schemas.openxmlformats.org/drawingml/2006/table">
            <a:tbl>
              <a:tblPr/>
              <a:tblGrid>
                <a:gridCol w="4638675"/>
                <a:gridCol w="4505325"/>
              </a:tblGrid>
              <a:tr h="533400">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endParaRPr kumimoji="0" lang="ru-RU" sz="2800" b="1" i="0" u="none" strike="noStrike" cap="none" normalizeH="0" baseline="0" smtClean="0">
                        <a:ln>
                          <a:noFill/>
                        </a:ln>
                        <a:solidFill>
                          <a:schemeClr val="tx1"/>
                        </a:solidFill>
                        <a:effectLst/>
                        <a:latin typeface="Arial" pitchFamily="34" charset="0"/>
                      </a:endParaRPr>
                    </a:p>
                  </a:txBody>
                  <a:tcPr anchor="ctr" horzOverflow="overflow">
                    <a:lnL cap="flat">
                      <a:noFill/>
                    </a:lnL>
                    <a:lnR>
                      <a:noFill/>
                    </a:lnR>
                    <a:lnT cap="fla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endParaRPr kumimoji="0" lang="ru-RU" sz="2800" b="1" i="0" u="none" strike="noStrike" cap="none" normalizeH="0" baseline="0" smtClean="0">
                        <a:ln>
                          <a:noFill/>
                        </a:ln>
                        <a:solidFill>
                          <a:schemeClr val="tx1"/>
                        </a:solidFill>
                        <a:effectLst/>
                        <a:latin typeface="Arial" pitchFamily="34" charset="0"/>
                      </a:endParaRPr>
                    </a:p>
                  </a:txBody>
                  <a:tcPr horzOverflow="overflow">
                    <a:lnL>
                      <a:noFill/>
                    </a:lnL>
                    <a:lnR cap="flat">
                      <a:noFill/>
                    </a:lnR>
                    <a:lnT cap="flat">
                      <a:noFill/>
                    </a:lnT>
                    <a:lnB cap="flat">
                      <a:noFill/>
                    </a:lnB>
                    <a:lnTlToBr>
                      <a:noFill/>
                    </a:lnTlToBr>
                    <a:lnBlToTr>
                      <a:noFill/>
                    </a:lnBlToTr>
                    <a:noFill/>
                  </a:tcPr>
                </a:tc>
              </a:tr>
            </a:tbl>
          </a:graphicData>
        </a:graphic>
      </p:graphicFrame>
      <p:pic>
        <p:nvPicPr>
          <p:cNvPr id="22538" name="Picture 12" descr="63166759381363-21"/>
          <p:cNvPicPr>
            <a:picLocks noChangeAspect="1" noChangeArrowheads="1"/>
          </p:cNvPicPr>
          <p:nvPr/>
        </p:nvPicPr>
        <p:blipFill>
          <a:blip r:embed="rId4">
            <a:extLst>
              <a:ext uri="{28A0092B-C50C-407E-A947-70E740481C1C}">
                <a14:useLocalDpi xmlns="" xmlns:a14="http://schemas.microsoft.com/office/drawing/2010/main" val="0"/>
              </a:ext>
            </a:extLst>
          </a:blip>
          <a:srcRect/>
          <a:stretch>
            <a:fillRect/>
          </a:stretch>
        </p:blipFill>
        <p:spPr bwMode="auto">
          <a:xfrm>
            <a:off x="2987675" y="4797425"/>
            <a:ext cx="3744913" cy="8334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 xmlns:p14="http://schemas.microsoft.com/office/powerpoint/2010/main" val="36632423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57224" y="357166"/>
            <a:ext cx="7072362" cy="1938992"/>
          </a:xfrm>
          <a:prstGeom prst="rect">
            <a:avLst/>
          </a:prstGeom>
          <a:noFill/>
        </p:spPr>
        <p:txBody>
          <a:bodyPr wrap="squar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ru-RU" sz="6000" b="1" spc="50" dirty="0" smtClean="0">
                <a:ln w="11430"/>
                <a:solidFill>
                  <a:schemeClr val="bg2">
                    <a:lumMod val="50000"/>
                  </a:schemeClr>
                </a:solidFill>
                <a:effectLst>
                  <a:outerShdw blurRad="76200" dist="50800" dir="5400000" algn="tl" rotWithShape="0">
                    <a:srgbClr val="000000">
                      <a:alpha val="65000"/>
                    </a:srgbClr>
                  </a:outerShdw>
                </a:effectLst>
              </a:rPr>
              <a:t>Типы конденсаторов</a:t>
            </a:r>
            <a:endParaRPr lang="ru-RU" sz="6000" b="1" spc="50" dirty="0">
              <a:ln w="11430"/>
              <a:solidFill>
                <a:schemeClr val="bg2">
                  <a:lumMod val="50000"/>
                </a:schemeClr>
              </a:solidFill>
              <a:effectLst>
                <a:outerShdw blurRad="76200" dist="50800" dir="5400000" algn="tl" rotWithShape="0">
                  <a:srgbClr val="000000">
                    <a:alpha val="65000"/>
                  </a:srgbClr>
                </a:outerShdw>
              </a:effectLst>
            </a:endParaRPr>
          </a:p>
        </p:txBody>
      </p:sp>
      <p:pic>
        <p:nvPicPr>
          <p:cNvPr id="3" name="Picture 3" descr="C:\Documents and Settings\Ignatova\Рабочий стол\5 класс\IMG_0613.jpg"/>
          <p:cNvPicPr>
            <a:picLocks noChangeAspect="1" noChangeArrowheads="1"/>
          </p:cNvPicPr>
          <p:nvPr/>
        </p:nvPicPr>
        <p:blipFill>
          <a:blip r:embed="rId2" cstate="print"/>
          <a:srcRect/>
          <a:stretch>
            <a:fillRect/>
          </a:stretch>
        </p:blipFill>
        <p:spPr bwMode="auto">
          <a:xfrm>
            <a:off x="3929058" y="3357538"/>
            <a:ext cx="4953774" cy="3500462"/>
          </a:xfrm>
          <a:prstGeom prst="rect">
            <a:avLst/>
          </a:prstGeom>
          <a:noFill/>
        </p:spPr>
      </p:pic>
      <p:pic>
        <p:nvPicPr>
          <p:cNvPr id="1026" name="Picture 2" descr="C:\Documents and Settings\Ignatova\Рабочий стол\5 класс\IMG_0612.jpg"/>
          <p:cNvPicPr>
            <a:picLocks noChangeAspect="1" noChangeArrowheads="1"/>
          </p:cNvPicPr>
          <p:nvPr/>
        </p:nvPicPr>
        <p:blipFill>
          <a:blip r:embed="rId3" cstate="print"/>
          <a:srcRect/>
          <a:stretch>
            <a:fillRect/>
          </a:stretch>
        </p:blipFill>
        <p:spPr bwMode="auto">
          <a:xfrm>
            <a:off x="0" y="2285992"/>
            <a:ext cx="4804617" cy="3401879"/>
          </a:xfrm>
          <a:prstGeom prst="rect">
            <a:avLst/>
          </a:prstGeom>
          <a:noFill/>
        </p:spPr>
      </p:pic>
    </p:spTree>
    <p:extLst>
      <p:ext uri="{BB962C8B-B14F-4D97-AF65-F5344CB8AC3E}">
        <p14:creationId xmlns="" xmlns:p14="http://schemas.microsoft.com/office/powerpoint/2010/main" val="3656031329"/>
      </p:ext>
    </p:extLst>
  </p:cSld>
  <p:clrMapOvr>
    <a:masterClrMapping/>
  </p:clrMapOvr>
  <p:transition spd="slow">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4"/>
                                        </p:tgtEl>
                                        <p:attrNameLst>
                                          <p:attrName>ppt_y</p:attrName>
                                        </p:attrNameLst>
                                      </p:cBhvr>
                                      <p:tavLst>
                                        <p:tav tm="0">
                                          <p:val>
                                            <p:strVal val="#ppt_y"/>
                                          </p:val>
                                        </p:tav>
                                        <p:tav tm="100000">
                                          <p:val>
                                            <p:strVal val="#ppt_y"/>
                                          </p:val>
                                        </p:tav>
                                      </p:tavLst>
                                    </p:anim>
                                    <p:anim calcmode="lin" valueType="num">
                                      <p:cBhvr>
                                        <p:cTn id="9" dur="500" fill="hold"/>
                                        <p:tgtEl>
                                          <p:spTgt spid="4"/>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4"/>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4"/>
                                        </p:tgtEl>
                                      </p:cBhvr>
                                    </p:animEffect>
                                  </p:childTnLst>
                                </p:cTn>
                              </p:par>
                            </p:childTnLst>
                          </p:cTn>
                        </p:par>
                      </p:childTnLst>
                    </p:cTn>
                  </p:par>
                  <p:par>
                    <p:cTn id="12" fill="hold">
                      <p:stCondLst>
                        <p:cond delay="indefinite"/>
                      </p:stCondLst>
                      <p:childTnLst>
                        <p:par>
                          <p:cTn id="13" fill="hold">
                            <p:stCondLst>
                              <p:cond delay="0"/>
                            </p:stCondLst>
                            <p:childTnLst>
                              <p:par>
                                <p:cTn id="14" presetID="9" presetClass="entr" presetSubtype="0" fill="hold" nodeType="clickEffect">
                                  <p:stCondLst>
                                    <p:cond delay="0"/>
                                  </p:stCondLst>
                                  <p:childTnLst>
                                    <p:set>
                                      <p:cBhvr>
                                        <p:cTn id="15" dur="1" fill="hold">
                                          <p:stCondLst>
                                            <p:cond delay="0"/>
                                          </p:stCondLst>
                                        </p:cTn>
                                        <p:tgtEl>
                                          <p:spTgt spid="1026"/>
                                        </p:tgtEl>
                                        <p:attrNameLst>
                                          <p:attrName>style.visibility</p:attrName>
                                        </p:attrNameLst>
                                      </p:cBhvr>
                                      <p:to>
                                        <p:strVal val="visible"/>
                                      </p:to>
                                    </p:set>
                                    <p:animEffect transition="in" filter="dissolve">
                                      <p:cBhvr>
                                        <p:cTn id="16" dur="2000"/>
                                        <p:tgtEl>
                                          <p:spTgt spid="1026"/>
                                        </p:tgtEl>
                                      </p:cBhvr>
                                    </p:animEffect>
                                  </p:childTnLst>
                                </p:cTn>
                              </p:par>
                            </p:childTnLst>
                          </p:cTn>
                        </p:par>
                        <p:par>
                          <p:cTn id="17" fill="hold">
                            <p:stCondLst>
                              <p:cond delay="2000"/>
                            </p:stCondLst>
                            <p:childTnLst>
                              <p:par>
                                <p:cTn id="18" presetID="9" presetClass="entr" presetSubtype="0" fill="hold" nodeType="afterEffect">
                                  <p:stCondLst>
                                    <p:cond delay="0"/>
                                  </p:stCondLst>
                                  <p:childTnLst>
                                    <p:set>
                                      <p:cBhvr>
                                        <p:cTn id="19" dur="1" fill="hold">
                                          <p:stCondLst>
                                            <p:cond delay="0"/>
                                          </p:stCondLst>
                                        </p:cTn>
                                        <p:tgtEl>
                                          <p:spTgt spid="3"/>
                                        </p:tgtEl>
                                        <p:attrNameLst>
                                          <p:attrName>style.visibility</p:attrName>
                                        </p:attrNameLst>
                                      </p:cBhvr>
                                      <p:to>
                                        <p:strVal val="visible"/>
                                      </p:to>
                                    </p:set>
                                    <p:animEffect transition="in" filter="dissolve">
                                      <p:cBhvr>
                                        <p:cTn id="20"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1378" name="Rectangle 2"/>
          <p:cNvSpPr>
            <a:spLocks noGrp="1" noChangeArrowheads="1"/>
          </p:cNvSpPr>
          <p:nvPr>
            <p:ph type="title"/>
          </p:nvPr>
        </p:nvSpPr>
        <p:spPr/>
        <p:txBody>
          <a:bodyPr/>
          <a:lstStyle/>
          <a:p>
            <a:r>
              <a:rPr lang="ru-RU" altLang="ru-RU" b="1" i="1" u="sng">
                <a:solidFill>
                  <a:schemeClr val="bg2"/>
                </a:solidFill>
              </a:rPr>
              <a:t>Применение конденсаторов</a:t>
            </a:r>
            <a:r>
              <a:rPr lang="en-US" altLang="ru-RU"/>
              <a:t> </a:t>
            </a:r>
            <a:endParaRPr lang="ru-RU" altLang="ru-RU"/>
          </a:p>
        </p:txBody>
      </p:sp>
      <p:sp>
        <p:nvSpPr>
          <p:cNvPr id="101379" name="Rectangle 3"/>
          <p:cNvSpPr>
            <a:spLocks noGrp="1" noChangeArrowheads="1"/>
          </p:cNvSpPr>
          <p:nvPr>
            <p:ph type="body" idx="1"/>
          </p:nvPr>
        </p:nvSpPr>
        <p:spPr/>
        <p:txBody>
          <a:bodyPr/>
          <a:lstStyle/>
          <a:p>
            <a:pPr marL="609600" indent="-609600">
              <a:lnSpc>
                <a:spcPct val="80000"/>
              </a:lnSpc>
            </a:pPr>
            <a:r>
              <a:rPr lang="ru-RU" altLang="ru-RU" sz="2400" b="1" i="1" u="sng">
                <a:solidFill>
                  <a:srgbClr val="FF9900"/>
                </a:solidFill>
              </a:rPr>
              <a:t>Виды конденсаторов:</a:t>
            </a:r>
          </a:p>
          <a:p>
            <a:pPr marL="609600" indent="-609600">
              <a:lnSpc>
                <a:spcPct val="80000"/>
              </a:lnSpc>
              <a:buFont typeface="Wingdings" pitchFamily="2" charset="2"/>
              <a:buNone/>
            </a:pPr>
            <a:r>
              <a:rPr lang="ru-RU" altLang="ru-RU" sz="2400"/>
              <a:t>    </a:t>
            </a:r>
            <a:r>
              <a:rPr lang="ru-RU" altLang="ru-RU" sz="2400" i="1"/>
              <a:t>- воздушный,</a:t>
            </a:r>
          </a:p>
          <a:p>
            <a:pPr marL="609600" indent="-609600">
              <a:lnSpc>
                <a:spcPct val="80000"/>
              </a:lnSpc>
              <a:buFont typeface="Wingdings" pitchFamily="2" charset="2"/>
              <a:buNone/>
            </a:pPr>
            <a:r>
              <a:rPr lang="ru-RU" altLang="ru-RU" sz="2400" i="1"/>
              <a:t>    - бумажный,</a:t>
            </a:r>
          </a:p>
          <a:p>
            <a:pPr marL="609600" indent="-609600">
              <a:lnSpc>
                <a:spcPct val="80000"/>
              </a:lnSpc>
              <a:buFont typeface="Wingdings" pitchFamily="2" charset="2"/>
              <a:buNone/>
            </a:pPr>
            <a:r>
              <a:rPr lang="ru-RU" altLang="ru-RU" sz="2400" i="1"/>
              <a:t>    - слюдяной,</a:t>
            </a:r>
          </a:p>
          <a:p>
            <a:pPr marL="609600" indent="-609600">
              <a:lnSpc>
                <a:spcPct val="80000"/>
              </a:lnSpc>
              <a:buFont typeface="Wingdings" pitchFamily="2" charset="2"/>
              <a:buNone/>
            </a:pPr>
            <a:r>
              <a:rPr lang="ru-RU" altLang="ru-RU" sz="2400" i="1"/>
              <a:t>    - электростатический.</a:t>
            </a:r>
          </a:p>
          <a:p>
            <a:pPr marL="609600" indent="-609600">
              <a:lnSpc>
                <a:spcPct val="80000"/>
              </a:lnSpc>
            </a:pPr>
            <a:r>
              <a:rPr lang="ru-RU" altLang="ru-RU" sz="2400" b="1" i="1" u="sng">
                <a:solidFill>
                  <a:srgbClr val="FF9900"/>
                </a:solidFill>
              </a:rPr>
              <a:t>Назначение:</a:t>
            </a:r>
          </a:p>
          <a:p>
            <a:pPr marL="609600" indent="-609600">
              <a:lnSpc>
                <a:spcPct val="80000"/>
              </a:lnSpc>
              <a:buFont typeface="Wingdings" pitchFamily="2" charset="2"/>
              <a:buAutoNum type="arabicPeriod"/>
            </a:pPr>
            <a:r>
              <a:rPr lang="ru-RU" altLang="ru-RU" sz="2400" i="1"/>
              <a:t>Накапливать на короткое время заряд или энергию для быстрого изменения потенциала.</a:t>
            </a:r>
          </a:p>
          <a:p>
            <a:pPr marL="609600" indent="-609600">
              <a:lnSpc>
                <a:spcPct val="80000"/>
              </a:lnSpc>
              <a:buFont typeface="Wingdings" pitchFamily="2" charset="2"/>
              <a:buAutoNum type="arabicPeriod"/>
            </a:pPr>
            <a:r>
              <a:rPr lang="ru-RU" altLang="ru-RU" sz="2400" i="1"/>
              <a:t>Не пропускать постоянный ток.</a:t>
            </a:r>
          </a:p>
          <a:p>
            <a:pPr marL="609600" indent="-609600">
              <a:lnSpc>
                <a:spcPct val="80000"/>
              </a:lnSpc>
              <a:buFont typeface="Wingdings" pitchFamily="2" charset="2"/>
              <a:buAutoNum type="arabicPeriod"/>
            </a:pPr>
            <a:r>
              <a:rPr lang="ru-RU" altLang="ru-RU" sz="2400" i="1"/>
              <a:t>В радиотехнике – колебательный контур, выпрямитель.</a:t>
            </a:r>
          </a:p>
          <a:p>
            <a:pPr marL="609600" indent="-609600">
              <a:lnSpc>
                <a:spcPct val="80000"/>
              </a:lnSpc>
              <a:buFont typeface="Wingdings" pitchFamily="2" charset="2"/>
              <a:buAutoNum type="arabicPeriod"/>
            </a:pPr>
            <a:r>
              <a:rPr lang="ru-RU" altLang="ru-RU" sz="2400" i="1"/>
              <a:t>Применение в фототехнике.</a:t>
            </a:r>
          </a:p>
        </p:txBody>
      </p:sp>
    </p:spTree>
    <p:extLst>
      <p:ext uri="{BB962C8B-B14F-4D97-AF65-F5344CB8AC3E}">
        <p14:creationId xmlns="" xmlns:p14="http://schemas.microsoft.com/office/powerpoint/2010/main" val="1865896070"/>
      </p:ext>
    </p:extLst>
  </p:cSld>
  <p:clrMapOvr>
    <a:masterClrMapping/>
  </p:clrMapOvr>
  <p:transition>
    <p:cover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2" presetClass="entr" presetSubtype="0" fill="hold" grpId="0" nodeType="afterEffect">
                                  <p:stCondLst>
                                    <p:cond delay="0"/>
                                  </p:stCondLst>
                                  <p:childTnLst>
                                    <p:set>
                                      <p:cBhvr>
                                        <p:cTn id="6" dur="1" fill="hold">
                                          <p:stCondLst>
                                            <p:cond delay="0"/>
                                          </p:stCondLst>
                                        </p:cTn>
                                        <p:tgtEl>
                                          <p:spTgt spid="101378"/>
                                        </p:tgtEl>
                                        <p:attrNameLst>
                                          <p:attrName>style.visibility</p:attrName>
                                        </p:attrNameLst>
                                      </p:cBhvr>
                                      <p:to>
                                        <p:strVal val="visible"/>
                                      </p:to>
                                    </p:set>
                                    <p:anim calcmode="lin" valueType="num">
                                      <p:cBhvr>
                                        <p:cTn id="7" dur="2000" fill="hold"/>
                                        <p:tgtEl>
                                          <p:spTgt spid="101378"/>
                                        </p:tgtEl>
                                        <p:attrNameLst>
                                          <p:attrName>ppt_w</p:attrName>
                                        </p:attrNameLst>
                                      </p:cBhvr>
                                      <p:tavLst>
                                        <p:tav tm="0">
                                          <p:val>
                                            <p:strVal val="#ppt_w*2.5"/>
                                          </p:val>
                                        </p:tav>
                                        <p:tav tm="100000">
                                          <p:val>
                                            <p:strVal val="#ppt_w"/>
                                          </p:val>
                                        </p:tav>
                                      </p:tavLst>
                                    </p:anim>
                                    <p:anim calcmode="lin" valueType="num">
                                      <p:cBhvr>
                                        <p:cTn id="8" dur="2000" fill="hold"/>
                                        <p:tgtEl>
                                          <p:spTgt spid="101378"/>
                                        </p:tgtEl>
                                        <p:attrNameLst>
                                          <p:attrName>ppt_h</p:attrName>
                                        </p:attrNameLst>
                                      </p:cBhvr>
                                      <p:tavLst>
                                        <p:tav tm="0">
                                          <p:val>
                                            <p:strVal val="#ppt_h"/>
                                          </p:val>
                                        </p:tav>
                                        <p:tav tm="100000">
                                          <p:val>
                                            <p:strVal val="#ppt_h"/>
                                          </p:val>
                                        </p:tav>
                                      </p:tavLst>
                                    </p:anim>
                                    <p:anim calcmode="lin" valueType="num">
                                      <p:cBhvr>
                                        <p:cTn id="9" dur="2000" fill="hold"/>
                                        <p:tgtEl>
                                          <p:spTgt spid="101378"/>
                                        </p:tgtEl>
                                        <p:attrNameLst>
                                          <p:attrName>ppt_x</p:attrName>
                                        </p:attrNameLst>
                                      </p:cBhvr>
                                      <p:tavLst>
                                        <p:tav tm="0">
                                          <p:val>
                                            <p:strVal val="#ppt_x-.2"/>
                                          </p:val>
                                        </p:tav>
                                        <p:tav tm="50000">
                                          <p:val>
                                            <p:strVal val="#ppt_x+.1"/>
                                          </p:val>
                                        </p:tav>
                                        <p:tav tm="100000">
                                          <p:val>
                                            <p:strVal val="#ppt_x"/>
                                          </p:val>
                                        </p:tav>
                                      </p:tavLst>
                                    </p:anim>
                                    <p:anim calcmode="lin" valueType="num">
                                      <p:cBhvr>
                                        <p:cTn id="10" dur="2000" fill="hold"/>
                                        <p:tgtEl>
                                          <p:spTgt spid="101378"/>
                                        </p:tgtEl>
                                        <p:attrNameLst>
                                          <p:attrName>ppt_y</p:attrName>
                                        </p:attrNameLst>
                                      </p:cBhvr>
                                      <p:tavLst>
                                        <p:tav tm="0">
                                          <p:val>
                                            <p:strVal val="#ppt_y+1"/>
                                          </p:val>
                                        </p:tav>
                                        <p:tav tm="50000">
                                          <p:val>
                                            <p:strVal val="#ppt_y+.5"/>
                                          </p:val>
                                        </p:tav>
                                        <p:tav tm="100000">
                                          <p:val>
                                            <p:strVal val="#ppt_y"/>
                                          </p:val>
                                        </p:tav>
                                      </p:tavLst>
                                    </p:anim>
                                    <p:animEffect transition="in" filter="fade">
                                      <p:cBhvr>
                                        <p:cTn id="11" dur="2000"/>
                                        <p:tgtEl>
                                          <p:spTgt spid="101378"/>
                                        </p:tgtEl>
                                      </p:cBhvr>
                                    </p:animEffect>
                                  </p:childTnLst>
                                </p:cTn>
                              </p:par>
                            </p:childTnLst>
                          </p:cTn>
                        </p:par>
                        <p:par>
                          <p:cTn id="12" fill="hold" nodeType="afterGroup">
                            <p:stCondLst>
                              <p:cond delay="2000"/>
                            </p:stCondLst>
                            <p:childTnLst>
                              <p:par>
                                <p:cTn id="13" presetID="22" presetClass="entr" presetSubtype="8" fill="hold" grpId="0" nodeType="afterEffect">
                                  <p:stCondLst>
                                    <p:cond delay="0"/>
                                  </p:stCondLst>
                                  <p:childTnLst>
                                    <p:set>
                                      <p:cBhvr>
                                        <p:cTn id="14" dur="1" fill="hold">
                                          <p:stCondLst>
                                            <p:cond delay="0"/>
                                          </p:stCondLst>
                                        </p:cTn>
                                        <p:tgtEl>
                                          <p:spTgt spid="101379">
                                            <p:txEl>
                                              <p:pRg st="0" end="0"/>
                                            </p:txEl>
                                          </p:spTgt>
                                        </p:tgtEl>
                                        <p:attrNameLst>
                                          <p:attrName>style.visibility</p:attrName>
                                        </p:attrNameLst>
                                      </p:cBhvr>
                                      <p:to>
                                        <p:strVal val="visible"/>
                                      </p:to>
                                    </p:set>
                                    <p:animEffect transition="in" filter="wipe(left)">
                                      <p:cBhvr>
                                        <p:cTn id="15" dur="2000"/>
                                        <p:tgtEl>
                                          <p:spTgt spid="101379">
                                            <p:txEl>
                                              <p:pRg st="0" end="0"/>
                                            </p:txEl>
                                          </p:spTgt>
                                        </p:tgtEl>
                                      </p:cBhvr>
                                    </p:animEffect>
                                  </p:childTnLst>
                                </p:cTn>
                              </p:par>
                            </p:childTnLst>
                          </p:cTn>
                        </p:par>
                        <p:par>
                          <p:cTn id="16" fill="hold" nodeType="afterGroup">
                            <p:stCondLst>
                              <p:cond delay="4000"/>
                            </p:stCondLst>
                            <p:childTnLst>
                              <p:par>
                                <p:cTn id="17" presetID="22" presetClass="entr" presetSubtype="8" fill="hold" grpId="0" nodeType="afterEffect">
                                  <p:stCondLst>
                                    <p:cond delay="0"/>
                                  </p:stCondLst>
                                  <p:childTnLst>
                                    <p:set>
                                      <p:cBhvr>
                                        <p:cTn id="18" dur="1" fill="hold">
                                          <p:stCondLst>
                                            <p:cond delay="0"/>
                                          </p:stCondLst>
                                        </p:cTn>
                                        <p:tgtEl>
                                          <p:spTgt spid="101379">
                                            <p:txEl>
                                              <p:pRg st="1" end="1"/>
                                            </p:txEl>
                                          </p:spTgt>
                                        </p:tgtEl>
                                        <p:attrNameLst>
                                          <p:attrName>style.visibility</p:attrName>
                                        </p:attrNameLst>
                                      </p:cBhvr>
                                      <p:to>
                                        <p:strVal val="visible"/>
                                      </p:to>
                                    </p:set>
                                    <p:animEffect transition="in" filter="wipe(left)">
                                      <p:cBhvr>
                                        <p:cTn id="19" dur="2000"/>
                                        <p:tgtEl>
                                          <p:spTgt spid="101379">
                                            <p:txEl>
                                              <p:pRg st="1" end="1"/>
                                            </p:txEl>
                                          </p:spTgt>
                                        </p:tgtEl>
                                      </p:cBhvr>
                                    </p:animEffect>
                                  </p:childTnLst>
                                </p:cTn>
                              </p:par>
                            </p:childTnLst>
                          </p:cTn>
                        </p:par>
                        <p:par>
                          <p:cTn id="20" fill="hold" nodeType="afterGroup">
                            <p:stCondLst>
                              <p:cond delay="6000"/>
                            </p:stCondLst>
                            <p:childTnLst>
                              <p:par>
                                <p:cTn id="21" presetID="22" presetClass="entr" presetSubtype="8" fill="hold" grpId="0" nodeType="afterEffect">
                                  <p:stCondLst>
                                    <p:cond delay="0"/>
                                  </p:stCondLst>
                                  <p:childTnLst>
                                    <p:set>
                                      <p:cBhvr>
                                        <p:cTn id="22" dur="1" fill="hold">
                                          <p:stCondLst>
                                            <p:cond delay="0"/>
                                          </p:stCondLst>
                                        </p:cTn>
                                        <p:tgtEl>
                                          <p:spTgt spid="101379">
                                            <p:txEl>
                                              <p:pRg st="2" end="2"/>
                                            </p:txEl>
                                          </p:spTgt>
                                        </p:tgtEl>
                                        <p:attrNameLst>
                                          <p:attrName>style.visibility</p:attrName>
                                        </p:attrNameLst>
                                      </p:cBhvr>
                                      <p:to>
                                        <p:strVal val="visible"/>
                                      </p:to>
                                    </p:set>
                                    <p:animEffect transition="in" filter="wipe(left)">
                                      <p:cBhvr>
                                        <p:cTn id="23" dur="2000"/>
                                        <p:tgtEl>
                                          <p:spTgt spid="101379">
                                            <p:txEl>
                                              <p:pRg st="2" end="2"/>
                                            </p:txEl>
                                          </p:spTgt>
                                        </p:tgtEl>
                                      </p:cBhvr>
                                    </p:animEffect>
                                  </p:childTnLst>
                                </p:cTn>
                              </p:par>
                            </p:childTnLst>
                          </p:cTn>
                        </p:par>
                        <p:par>
                          <p:cTn id="24" fill="hold" nodeType="afterGroup">
                            <p:stCondLst>
                              <p:cond delay="8000"/>
                            </p:stCondLst>
                            <p:childTnLst>
                              <p:par>
                                <p:cTn id="25" presetID="22" presetClass="entr" presetSubtype="8" fill="hold" grpId="0" nodeType="afterEffect">
                                  <p:stCondLst>
                                    <p:cond delay="0"/>
                                  </p:stCondLst>
                                  <p:childTnLst>
                                    <p:set>
                                      <p:cBhvr>
                                        <p:cTn id="26" dur="1" fill="hold">
                                          <p:stCondLst>
                                            <p:cond delay="0"/>
                                          </p:stCondLst>
                                        </p:cTn>
                                        <p:tgtEl>
                                          <p:spTgt spid="101379">
                                            <p:txEl>
                                              <p:pRg st="3" end="3"/>
                                            </p:txEl>
                                          </p:spTgt>
                                        </p:tgtEl>
                                        <p:attrNameLst>
                                          <p:attrName>style.visibility</p:attrName>
                                        </p:attrNameLst>
                                      </p:cBhvr>
                                      <p:to>
                                        <p:strVal val="visible"/>
                                      </p:to>
                                    </p:set>
                                    <p:animEffect transition="in" filter="wipe(left)">
                                      <p:cBhvr>
                                        <p:cTn id="27" dur="2000"/>
                                        <p:tgtEl>
                                          <p:spTgt spid="101379">
                                            <p:txEl>
                                              <p:pRg st="3" end="3"/>
                                            </p:txEl>
                                          </p:spTgt>
                                        </p:tgtEl>
                                      </p:cBhvr>
                                    </p:animEffect>
                                  </p:childTnLst>
                                </p:cTn>
                              </p:par>
                            </p:childTnLst>
                          </p:cTn>
                        </p:par>
                        <p:par>
                          <p:cTn id="28" fill="hold" nodeType="afterGroup">
                            <p:stCondLst>
                              <p:cond delay="10000"/>
                            </p:stCondLst>
                            <p:childTnLst>
                              <p:par>
                                <p:cTn id="29" presetID="22" presetClass="entr" presetSubtype="8" fill="hold" grpId="0" nodeType="afterEffect">
                                  <p:stCondLst>
                                    <p:cond delay="0"/>
                                  </p:stCondLst>
                                  <p:childTnLst>
                                    <p:set>
                                      <p:cBhvr>
                                        <p:cTn id="30" dur="1" fill="hold">
                                          <p:stCondLst>
                                            <p:cond delay="0"/>
                                          </p:stCondLst>
                                        </p:cTn>
                                        <p:tgtEl>
                                          <p:spTgt spid="101379">
                                            <p:txEl>
                                              <p:pRg st="4" end="4"/>
                                            </p:txEl>
                                          </p:spTgt>
                                        </p:tgtEl>
                                        <p:attrNameLst>
                                          <p:attrName>style.visibility</p:attrName>
                                        </p:attrNameLst>
                                      </p:cBhvr>
                                      <p:to>
                                        <p:strVal val="visible"/>
                                      </p:to>
                                    </p:set>
                                    <p:animEffect transition="in" filter="wipe(left)">
                                      <p:cBhvr>
                                        <p:cTn id="31" dur="2000"/>
                                        <p:tgtEl>
                                          <p:spTgt spid="101379">
                                            <p:txEl>
                                              <p:pRg st="4" end="4"/>
                                            </p:txEl>
                                          </p:spTgt>
                                        </p:tgtEl>
                                      </p:cBhvr>
                                    </p:animEffect>
                                  </p:childTnLst>
                                </p:cTn>
                              </p:par>
                            </p:childTnLst>
                          </p:cTn>
                        </p:par>
                        <p:par>
                          <p:cTn id="32" fill="hold" nodeType="afterGroup">
                            <p:stCondLst>
                              <p:cond delay="12000"/>
                            </p:stCondLst>
                            <p:childTnLst>
                              <p:par>
                                <p:cTn id="33" presetID="22" presetClass="entr" presetSubtype="8" fill="hold" grpId="0" nodeType="afterEffect">
                                  <p:stCondLst>
                                    <p:cond delay="0"/>
                                  </p:stCondLst>
                                  <p:childTnLst>
                                    <p:set>
                                      <p:cBhvr>
                                        <p:cTn id="34" dur="1" fill="hold">
                                          <p:stCondLst>
                                            <p:cond delay="0"/>
                                          </p:stCondLst>
                                        </p:cTn>
                                        <p:tgtEl>
                                          <p:spTgt spid="101379">
                                            <p:txEl>
                                              <p:pRg st="5" end="5"/>
                                            </p:txEl>
                                          </p:spTgt>
                                        </p:tgtEl>
                                        <p:attrNameLst>
                                          <p:attrName>style.visibility</p:attrName>
                                        </p:attrNameLst>
                                      </p:cBhvr>
                                      <p:to>
                                        <p:strVal val="visible"/>
                                      </p:to>
                                    </p:set>
                                    <p:animEffect transition="in" filter="wipe(left)">
                                      <p:cBhvr>
                                        <p:cTn id="35" dur="2000"/>
                                        <p:tgtEl>
                                          <p:spTgt spid="101379">
                                            <p:txEl>
                                              <p:pRg st="5" end="5"/>
                                            </p:txEl>
                                          </p:spTgt>
                                        </p:tgtEl>
                                      </p:cBhvr>
                                    </p:animEffect>
                                  </p:childTnLst>
                                </p:cTn>
                              </p:par>
                            </p:childTnLst>
                          </p:cTn>
                        </p:par>
                        <p:par>
                          <p:cTn id="36" fill="hold" nodeType="afterGroup">
                            <p:stCondLst>
                              <p:cond delay="14000"/>
                            </p:stCondLst>
                            <p:childTnLst>
                              <p:par>
                                <p:cTn id="37" presetID="22" presetClass="entr" presetSubtype="8" fill="hold" grpId="0" nodeType="afterEffect">
                                  <p:stCondLst>
                                    <p:cond delay="0"/>
                                  </p:stCondLst>
                                  <p:childTnLst>
                                    <p:set>
                                      <p:cBhvr>
                                        <p:cTn id="38" dur="1" fill="hold">
                                          <p:stCondLst>
                                            <p:cond delay="0"/>
                                          </p:stCondLst>
                                        </p:cTn>
                                        <p:tgtEl>
                                          <p:spTgt spid="101379">
                                            <p:txEl>
                                              <p:pRg st="6" end="6"/>
                                            </p:txEl>
                                          </p:spTgt>
                                        </p:tgtEl>
                                        <p:attrNameLst>
                                          <p:attrName>style.visibility</p:attrName>
                                        </p:attrNameLst>
                                      </p:cBhvr>
                                      <p:to>
                                        <p:strVal val="visible"/>
                                      </p:to>
                                    </p:set>
                                    <p:animEffect transition="in" filter="wipe(left)">
                                      <p:cBhvr>
                                        <p:cTn id="39" dur="3000"/>
                                        <p:tgtEl>
                                          <p:spTgt spid="101379">
                                            <p:txEl>
                                              <p:pRg st="6" end="6"/>
                                            </p:txEl>
                                          </p:spTgt>
                                        </p:tgtEl>
                                      </p:cBhvr>
                                    </p:animEffect>
                                  </p:childTnLst>
                                </p:cTn>
                              </p:par>
                            </p:childTnLst>
                          </p:cTn>
                        </p:par>
                        <p:par>
                          <p:cTn id="40" fill="hold" nodeType="afterGroup">
                            <p:stCondLst>
                              <p:cond delay="17000"/>
                            </p:stCondLst>
                            <p:childTnLst>
                              <p:par>
                                <p:cTn id="41" presetID="22" presetClass="entr" presetSubtype="8" fill="hold" grpId="0" nodeType="afterEffect">
                                  <p:stCondLst>
                                    <p:cond delay="0"/>
                                  </p:stCondLst>
                                  <p:childTnLst>
                                    <p:set>
                                      <p:cBhvr>
                                        <p:cTn id="42" dur="1" fill="hold">
                                          <p:stCondLst>
                                            <p:cond delay="0"/>
                                          </p:stCondLst>
                                        </p:cTn>
                                        <p:tgtEl>
                                          <p:spTgt spid="101379">
                                            <p:txEl>
                                              <p:pRg st="7" end="7"/>
                                            </p:txEl>
                                          </p:spTgt>
                                        </p:tgtEl>
                                        <p:attrNameLst>
                                          <p:attrName>style.visibility</p:attrName>
                                        </p:attrNameLst>
                                      </p:cBhvr>
                                      <p:to>
                                        <p:strVal val="visible"/>
                                      </p:to>
                                    </p:set>
                                    <p:animEffect transition="in" filter="wipe(left)">
                                      <p:cBhvr>
                                        <p:cTn id="43" dur="2000"/>
                                        <p:tgtEl>
                                          <p:spTgt spid="101379">
                                            <p:txEl>
                                              <p:pRg st="7" end="7"/>
                                            </p:txEl>
                                          </p:spTgt>
                                        </p:tgtEl>
                                      </p:cBhvr>
                                    </p:animEffect>
                                  </p:childTnLst>
                                </p:cTn>
                              </p:par>
                            </p:childTnLst>
                          </p:cTn>
                        </p:par>
                        <p:par>
                          <p:cTn id="44" fill="hold" nodeType="afterGroup">
                            <p:stCondLst>
                              <p:cond delay="19000"/>
                            </p:stCondLst>
                            <p:childTnLst>
                              <p:par>
                                <p:cTn id="45" presetID="22" presetClass="entr" presetSubtype="8" fill="hold" grpId="0" nodeType="afterEffect">
                                  <p:stCondLst>
                                    <p:cond delay="0"/>
                                  </p:stCondLst>
                                  <p:childTnLst>
                                    <p:set>
                                      <p:cBhvr>
                                        <p:cTn id="46" dur="1" fill="hold">
                                          <p:stCondLst>
                                            <p:cond delay="0"/>
                                          </p:stCondLst>
                                        </p:cTn>
                                        <p:tgtEl>
                                          <p:spTgt spid="101379">
                                            <p:txEl>
                                              <p:pRg st="8" end="8"/>
                                            </p:txEl>
                                          </p:spTgt>
                                        </p:tgtEl>
                                        <p:attrNameLst>
                                          <p:attrName>style.visibility</p:attrName>
                                        </p:attrNameLst>
                                      </p:cBhvr>
                                      <p:to>
                                        <p:strVal val="visible"/>
                                      </p:to>
                                    </p:set>
                                    <p:animEffect transition="in" filter="wipe(left)">
                                      <p:cBhvr>
                                        <p:cTn id="47" dur="2000"/>
                                        <p:tgtEl>
                                          <p:spTgt spid="101379">
                                            <p:txEl>
                                              <p:pRg st="8" end="8"/>
                                            </p:txEl>
                                          </p:spTgt>
                                        </p:tgtEl>
                                      </p:cBhvr>
                                    </p:animEffect>
                                  </p:childTnLst>
                                </p:cTn>
                              </p:par>
                            </p:childTnLst>
                          </p:cTn>
                        </p:par>
                        <p:par>
                          <p:cTn id="48" fill="hold" nodeType="afterGroup">
                            <p:stCondLst>
                              <p:cond delay="21000"/>
                            </p:stCondLst>
                            <p:childTnLst>
                              <p:par>
                                <p:cTn id="49" presetID="22" presetClass="entr" presetSubtype="8" fill="hold" grpId="0" nodeType="afterEffect">
                                  <p:stCondLst>
                                    <p:cond delay="0"/>
                                  </p:stCondLst>
                                  <p:childTnLst>
                                    <p:set>
                                      <p:cBhvr>
                                        <p:cTn id="50" dur="1" fill="hold">
                                          <p:stCondLst>
                                            <p:cond delay="0"/>
                                          </p:stCondLst>
                                        </p:cTn>
                                        <p:tgtEl>
                                          <p:spTgt spid="101379">
                                            <p:txEl>
                                              <p:pRg st="9" end="9"/>
                                            </p:txEl>
                                          </p:spTgt>
                                        </p:tgtEl>
                                        <p:attrNameLst>
                                          <p:attrName>style.visibility</p:attrName>
                                        </p:attrNameLst>
                                      </p:cBhvr>
                                      <p:to>
                                        <p:strVal val="visible"/>
                                      </p:to>
                                    </p:set>
                                    <p:animEffect transition="in" filter="wipe(left)">
                                      <p:cBhvr>
                                        <p:cTn id="51" dur="2000"/>
                                        <p:tgtEl>
                                          <p:spTgt spid="101379">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1378" grpId="0"/>
      <p:bldP spid="101379"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WordArt 4"/>
          <p:cNvSpPr>
            <a:spLocks noChangeArrowheads="1" noChangeShapeType="1" noTextEdit="1"/>
          </p:cNvSpPr>
          <p:nvPr/>
        </p:nvSpPr>
        <p:spPr bwMode="auto">
          <a:xfrm>
            <a:off x="323850" y="0"/>
            <a:ext cx="6985000" cy="2232025"/>
          </a:xfrm>
          <a:prstGeom prst="rect">
            <a:avLst/>
          </a:prstGeom>
        </p:spPr>
        <p:txBody>
          <a:bodyPr wrap="none" fromWordArt="1">
            <a:prstTxWarp prst="textSlantUp">
              <a:avLst>
                <a:gd name="adj" fmla="val 32056"/>
              </a:avLst>
            </a:prstTxWarp>
          </a:bodyPr>
          <a:lstStyle/>
          <a:p>
            <a:pPr algn="ctr"/>
            <a:r>
              <a:rPr lang="ru-RU" sz="3600" kern="1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Impact"/>
              </a:rPr>
              <a:t>Конденсаторы переменной </a:t>
            </a:r>
          </a:p>
          <a:p>
            <a:pPr algn="ctr"/>
            <a:r>
              <a:rPr lang="ru-RU" sz="3600" kern="1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Impact"/>
              </a:rPr>
              <a:t>ёмкости</a:t>
            </a:r>
          </a:p>
          <a:p>
            <a:pPr algn="ctr"/>
            <a:r>
              <a:rPr lang="ru-RU" sz="3600" kern="1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Impact"/>
              </a:rPr>
              <a:t>с воздушным или твёрдым</a:t>
            </a:r>
          </a:p>
          <a:p>
            <a:pPr algn="ctr"/>
            <a:r>
              <a:rPr lang="ru-RU" sz="3600" kern="1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Impact"/>
              </a:rPr>
              <a:t>диэлектриком</a:t>
            </a:r>
          </a:p>
        </p:txBody>
      </p:sp>
      <p:sp>
        <p:nvSpPr>
          <p:cNvPr id="14339" name="Rectangle 5"/>
          <p:cNvSpPr>
            <a:spLocks noGrp="1" noChangeArrowheads="1"/>
          </p:cNvSpPr>
          <p:nvPr>
            <p:ph type="body" idx="1"/>
          </p:nvPr>
        </p:nvSpPr>
        <p:spPr>
          <a:xfrm>
            <a:off x="250825" y="1989138"/>
            <a:ext cx="8424863" cy="2879725"/>
          </a:xfrm>
          <a:noFill/>
        </p:spPr>
        <p:txBody>
          <a:bodyPr/>
          <a:lstStyle/>
          <a:p>
            <a:pPr marL="82550" indent="366713" algn="just" eaLnBrk="1" hangingPunct="1">
              <a:lnSpc>
                <a:spcPct val="90000"/>
              </a:lnSpc>
              <a:buFont typeface="Wingdings" pitchFamily="2" charset="2"/>
              <a:buNone/>
            </a:pPr>
            <a:r>
              <a:rPr lang="ru-RU" altLang="ru-RU" sz="2400" smtClean="0"/>
              <a:t>Часто используются конденсаторы переменной емкости с воздушным или твёрдым диэлектриком. Они состоят из двух систем металлических пластин, изолированных друг от друга. Одна система пластин неподвижна, вторая может вращаться вокруг оси. Вращая подвижную систему, плавно изменяют ёмкость конденсатора. </a:t>
            </a:r>
          </a:p>
        </p:txBody>
      </p:sp>
      <p:pic>
        <p:nvPicPr>
          <p:cNvPr id="14340" name="Picture 6"/>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3492500" y="4437063"/>
            <a:ext cx="2867025" cy="2209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 xmlns:p14="http://schemas.microsoft.com/office/powerpoint/2010/main" val="40592805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02" name="Rectangle 2"/>
          <p:cNvSpPr>
            <a:spLocks noGrp="1" noChangeArrowheads="1"/>
          </p:cNvSpPr>
          <p:nvPr>
            <p:ph type="title"/>
          </p:nvPr>
        </p:nvSpPr>
        <p:spPr/>
        <p:txBody>
          <a:bodyPr/>
          <a:lstStyle/>
          <a:p>
            <a:r>
              <a:rPr lang="ru-RU" altLang="ru-RU" sz="4000" b="1" i="1" u="sng" dirty="0" err="1" smtClean="0">
                <a:solidFill>
                  <a:schemeClr val="bg2"/>
                </a:solidFill>
              </a:rPr>
              <a:t>ЗакрепленЗЗие</a:t>
            </a:r>
            <a:r>
              <a:rPr lang="ru-RU" altLang="ru-RU" sz="4000" b="1" i="1" u="sng" dirty="0">
                <a:solidFill>
                  <a:schemeClr val="bg2"/>
                </a:solidFill>
              </a:rPr>
              <a:t>.</a:t>
            </a:r>
          </a:p>
        </p:txBody>
      </p:sp>
      <p:sp>
        <p:nvSpPr>
          <p:cNvPr id="102403" name="Rectangle 3"/>
          <p:cNvSpPr>
            <a:spLocks noGrp="1" noChangeArrowheads="1"/>
          </p:cNvSpPr>
          <p:nvPr>
            <p:ph type="body" idx="1"/>
          </p:nvPr>
        </p:nvSpPr>
        <p:spPr>
          <a:xfrm>
            <a:off x="457200" y="1600200"/>
            <a:ext cx="8229600" cy="5257800"/>
          </a:xfrm>
        </p:spPr>
        <p:txBody>
          <a:bodyPr/>
          <a:lstStyle/>
          <a:p>
            <a:pPr marL="609600" indent="-609600">
              <a:lnSpc>
                <a:spcPct val="90000"/>
              </a:lnSpc>
              <a:buFont typeface="Wingdings" pitchFamily="2" charset="2"/>
              <a:buAutoNum type="arabicPeriod"/>
            </a:pPr>
            <a:r>
              <a:rPr lang="ru-RU" altLang="ru-RU" dirty="0" smtClean="0"/>
              <a:t>Для </a:t>
            </a:r>
            <a:r>
              <a:rPr lang="ru-RU" altLang="ru-RU" dirty="0"/>
              <a:t>чего предназначены конденсаторы</a:t>
            </a:r>
            <a:r>
              <a:rPr lang="ru-RU" altLang="ru-RU" dirty="0" smtClean="0"/>
              <a:t>?</a:t>
            </a:r>
            <a:endParaRPr lang="ru-RU" altLang="ru-RU" dirty="0"/>
          </a:p>
          <a:p>
            <a:pPr marL="609600" indent="-609600">
              <a:lnSpc>
                <a:spcPct val="90000"/>
              </a:lnSpc>
              <a:buFont typeface="Wingdings" pitchFamily="2" charset="2"/>
              <a:buAutoNum type="arabicPeriod"/>
            </a:pPr>
            <a:r>
              <a:rPr lang="ru-RU" altLang="ru-RU" dirty="0"/>
              <a:t>Как устроен конденсатор?</a:t>
            </a:r>
          </a:p>
          <a:p>
            <a:pPr marL="609600" indent="-609600">
              <a:lnSpc>
                <a:spcPct val="90000"/>
              </a:lnSpc>
              <a:buFont typeface="Wingdings" pitchFamily="2" charset="2"/>
              <a:buAutoNum type="arabicPeriod"/>
            </a:pPr>
            <a:r>
              <a:rPr lang="ru-RU" altLang="ru-RU" dirty="0"/>
              <a:t>Для чего пространство между обкладками конденсатора заполняют диэлектриками?</a:t>
            </a:r>
          </a:p>
          <a:p>
            <a:pPr marL="609600" indent="-609600">
              <a:lnSpc>
                <a:spcPct val="90000"/>
              </a:lnSpc>
              <a:buFont typeface="Wingdings" pitchFamily="2" charset="2"/>
              <a:buAutoNum type="arabicPeriod"/>
            </a:pPr>
            <a:r>
              <a:rPr lang="ru-RU" altLang="ru-RU" dirty="0"/>
              <a:t>Чему равна </a:t>
            </a:r>
            <a:r>
              <a:rPr lang="ru-RU" altLang="ru-RU" dirty="0" smtClean="0"/>
              <a:t>электроемкость </a:t>
            </a:r>
            <a:r>
              <a:rPr lang="ru-RU" altLang="ru-RU" dirty="0"/>
              <a:t>заряженного </a:t>
            </a:r>
            <a:r>
              <a:rPr lang="ru-RU" altLang="ru-RU" dirty="0" smtClean="0"/>
              <a:t>конденсатора?</a:t>
            </a:r>
          </a:p>
          <a:p>
            <a:pPr marL="609600" indent="-609600">
              <a:lnSpc>
                <a:spcPct val="90000"/>
              </a:lnSpc>
              <a:buFont typeface="Wingdings" pitchFamily="2" charset="2"/>
              <a:buAutoNum type="arabicPeriod"/>
            </a:pPr>
            <a:r>
              <a:rPr lang="ru-RU" altLang="ru-RU" dirty="0" smtClean="0"/>
              <a:t>От чего зависит электроемкость?</a:t>
            </a:r>
          </a:p>
          <a:p>
            <a:pPr marL="609600" indent="-609600">
              <a:lnSpc>
                <a:spcPct val="90000"/>
              </a:lnSpc>
              <a:buFont typeface="Wingdings" pitchFamily="2" charset="2"/>
              <a:buAutoNum type="arabicPeriod"/>
            </a:pPr>
            <a:endParaRPr lang="ru-RU" altLang="ru-RU" dirty="0"/>
          </a:p>
        </p:txBody>
      </p:sp>
      <p:sp>
        <p:nvSpPr>
          <p:cNvPr id="4" name="Rectangle 2"/>
          <p:cNvSpPr>
            <a:spLocks noGrp="1" noChangeArrowheads="1"/>
          </p:cNvSpPr>
          <p:nvPr/>
        </p:nvSpPr>
        <p:spPr bwMode="auto">
          <a:xfrm>
            <a:off x="457200" y="188641"/>
            <a:ext cx="8229600" cy="1080119"/>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1" compatLnSpc="1">
            <a:prstTxWarp prst="textNoShape">
              <a:avLst/>
            </a:prstTxWarp>
          </a:bodyPr>
          <a:lstStyle>
            <a:lvl1pPr algn="ctr"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a:lstStyle>
          <a:p>
            <a:r>
              <a:rPr lang="ru-RU" altLang="ru-RU" sz="4000" b="1" i="1" u="sng" dirty="0">
                <a:solidFill>
                  <a:srgbClr val="00B050"/>
                </a:solidFill>
              </a:rPr>
              <a:t>Закрепление.</a:t>
            </a:r>
          </a:p>
        </p:txBody>
      </p:sp>
    </p:spTree>
    <p:extLst>
      <p:ext uri="{BB962C8B-B14F-4D97-AF65-F5344CB8AC3E}">
        <p14:creationId xmlns="" xmlns:p14="http://schemas.microsoft.com/office/powerpoint/2010/main" val="2679583285"/>
      </p:ext>
    </p:extLst>
  </p:cSld>
  <p:clrMapOvr>
    <a:masterClrMapping/>
  </p:clrMapOvr>
  <p:transition>
    <p:wedg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1" presetClass="entr" presetSubtype="0" fill="hold" grpId="0" nodeType="afterEffect">
                                  <p:stCondLst>
                                    <p:cond delay="0"/>
                                  </p:stCondLst>
                                  <p:childTnLst>
                                    <p:set>
                                      <p:cBhvr>
                                        <p:cTn id="6" dur="1" fill="hold">
                                          <p:stCondLst>
                                            <p:cond delay="0"/>
                                          </p:stCondLst>
                                        </p:cTn>
                                        <p:tgtEl>
                                          <p:spTgt spid="102402"/>
                                        </p:tgtEl>
                                        <p:attrNameLst>
                                          <p:attrName>style.visibility</p:attrName>
                                        </p:attrNameLst>
                                      </p:cBhvr>
                                      <p:to>
                                        <p:strVal val="visible"/>
                                      </p:to>
                                    </p:set>
                                    <p:animEffect transition="in" filter="fade">
                                      <p:cBhvr>
                                        <p:cTn id="7" dur="768" decel="100000"/>
                                        <p:tgtEl>
                                          <p:spTgt spid="102402"/>
                                        </p:tgtEl>
                                      </p:cBhvr>
                                    </p:animEffect>
                                    <p:animScale>
                                      <p:cBhvr>
                                        <p:cTn id="8" dur="768" decel="100000"/>
                                        <p:tgtEl>
                                          <p:spTgt spid="102402"/>
                                        </p:tgtEl>
                                      </p:cBhvr>
                                      <p:from x="10000" y="10000"/>
                                      <p:to x="200000" y="450000"/>
                                    </p:animScale>
                                    <p:animScale>
                                      <p:cBhvr>
                                        <p:cTn id="9" dur="1230" accel="100000" fill="hold">
                                          <p:stCondLst>
                                            <p:cond delay="768"/>
                                          </p:stCondLst>
                                        </p:cTn>
                                        <p:tgtEl>
                                          <p:spTgt spid="102402"/>
                                        </p:tgtEl>
                                      </p:cBhvr>
                                      <p:from x="200000" y="450000"/>
                                      <p:to x="100000" y="100000"/>
                                    </p:animScale>
                                    <p:set>
                                      <p:cBhvr>
                                        <p:cTn id="10" dur="768" fill="hold"/>
                                        <p:tgtEl>
                                          <p:spTgt spid="102402"/>
                                        </p:tgtEl>
                                        <p:attrNameLst>
                                          <p:attrName>ppt_x</p:attrName>
                                        </p:attrNameLst>
                                      </p:cBhvr>
                                      <p:to>
                                        <p:strVal val="(0.5)"/>
                                      </p:to>
                                    </p:set>
                                    <p:anim from="(0.5)" to="(#ppt_x)" calcmode="lin" valueType="num">
                                      <p:cBhvr>
                                        <p:cTn id="11" dur="1230" accel="100000" fill="hold">
                                          <p:stCondLst>
                                            <p:cond delay="768"/>
                                          </p:stCondLst>
                                        </p:cTn>
                                        <p:tgtEl>
                                          <p:spTgt spid="102402"/>
                                        </p:tgtEl>
                                        <p:attrNameLst>
                                          <p:attrName>ppt_x</p:attrName>
                                        </p:attrNameLst>
                                      </p:cBhvr>
                                    </p:anim>
                                    <p:set>
                                      <p:cBhvr>
                                        <p:cTn id="12" dur="768" fill="hold"/>
                                        <p:tgtEl>
                                          <p:spTgt spid="102402"/>
                                        </p:tgtEl>
                                        <p:attrNameLst>
                                          <p:attrName>ppt_y</p:attrName>
                                        </p:attrNameLst>
                                      </p:cBhvr>
                                      <p:to>
                                        <p:strVal val="(#ppt_y+0.4)"/>
                                      </p:to>
                                    </p:set>
                                    <p:anim from="(#ppt_y+0.4)" to="(#ppt_y)" calcmode="lin" valueType="num">
                                      <p:cBhvr>
                                        <p:cTn id="13" dur="1230" accel="100000" fill="hold">
                                          <p:stCondLst>
                                            <p:cond delay="768"/>
                                          </p:stCondLst>
                                        </p:cTn>
                                        <p:tgtEl>
                                          <p:spTgt spid="102402"/>
                                        </p:tgtEl>
                                        <p:attrNameLst>
                                          <p:attrName>ppt_y</p:attrName>
                                        </p:attrNameLst>
                                      </p:cBhvr>
                                    </p:anim>
                                  </p:childTnLst>
                                </p:cTn>
                              </p:par>
                            </p:childTnLst>
                          </p:cTn>
                        </p:par>
                        <p:par>
                          <p:cTn id="14" fill="hold" nodeType="withGroup">
                            <p:stCondLst>
                              <p:cond delay="1998"/>
                            </p:stCondLst>
                            <p:childTnLst>
                              <p:par>
                                <p:cTn id="15" presetID="53" presetClass="entr" presetSubtype="0" fill="hold" grpId="0" nodeType="afterEffect">
                                  <p:stCondLst>
                                    <p:cond delay="0"/>
                                  </p:stCondLst>
                                  <p:childTnLst>
                                    <p:set>
                                      <p:cBhvr>
                                        <p:cTn id="16" dur="1" fill="hold">
                                          <p:stCondLst>
                                            <p:cond delay="0"/>
                                          </p:stCondLst>
                                        </p:cTn>
                                        <p:tgtEl>
                                          <p:spTgt spid="102403">
                                            <p:txEl>
                                              <p:pRg st="0" end="0"/>
                                            </p:txEl>
                                          </p:spTgt>
                                        </p:tgtEl>
                                        <p:attrNameLst>
                                          <p:attrName>style.visibility</p:attrName>
                                        </p:attrNameLst>
                                      </p:cBhvr>
                                      <p:to>
                                        <p:strVal val="visible"/>
                                      </p:to>
                                    </p:set>
                                    <p:anim calcmode="lin" valueType="num">
                                      <p:cBhvr>
                                        <p:cTn id="17" dur="500" fill="hold"/>
                                        <p:tgtEl>
                                          <p:spTgt spid="102403">
                                            <p:txEl>
                                              <p:pRg st="0" end="0"/>
                                            </p:txEl>
                                          </p:spTgt>
                                        </p:tgtEl>
                                        <p:attrNameLst>
                                          <p:attrName>ppt_w</p:attrName>
                                        </p:attrNameLst>
                                      </p:cBhvr>
                                      <p:tavLst>
                                        <p:tav tm="0">
                                          <p:val>
                                            <p:fltVal val="0"/>
                                          </p:val>
                                        </p:tav>
                                        <p:tav tm="100000">
                                          <p:val>
                                            <p:strVal val="#ppt_w"/>
                                          </p:val>
                                        </p:tav>
                                      </p:tavLst>
                                    </p:anim>
                                    <p:anim calcmode="lin" valueType="num">
                                      <p:cBhvr>
                                        <p:cTn id="18" dur="500" fill="hold"/>
                                        <p:tgtEl>
                                          <p:spTgt spid="102403">
                                            <p:txEl>
                                              <p:pRg st="0" end="0"/>
                                            </p:txEl>
                                          </p:spTgt>
                                        </p:tgtEl>
                                        <p:attrNameLst>
                                          <p:attrName>ppt_h</p:attrName>
                                        </p:attrNameLst>
                                      </p:cBhvr>
                                      <p:tavLst>
                                        <p:tav tm="0">
                                          <p:val>
                                            <p:fltVal val="0"/>
                                          </p:val>
                                        </p:tav>
                                        <p:tav tm="100000">
                                          <p:val>
                                            <p:strVal val="#ppt_h"/>
                                          </p:val>
                                        </p:tav>
                                      </p:tavLst>
                                    </p:anim>
                                    <p:animEffect transition="in" filter="fade">
                                      <p:cBhvr>
                                        <p:cTn id="19" dur="500"/>
                                        <p:tgtEl>
                                          <p:spTgt spid="102403">
                                            <p:txEl>
                                              <p:pRg st="0" end="0"/>
                                            </p:txEl>
                                          </p:spTgt>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53" presetClass="entr" presetSubtype="0" fill="hold" grpId="0" nodeType="clickEffect">
                                  <p:stCondLst>
                                    <p:cond delay="0"/>
                                  </p:stCondLst>
                                  <p:childTnLst>
                                    <p:set>
                                      <p:cBhvr>
                                        <p:cTn id="23" dur="1" fill="hold">
                                          <p:stCondLst>
                                            <p:cond delay="0"/>
                                          </p:stCondLst>
                                        </p:cTn>
                                        <p:tgtEl>
                                          <p:spTgt spid="102403">
                                            <p:txEl>
                                              <p:pRg st="1" end="1"/>
                                            </p:txEl>
                                          </p:spTgt>
                                        </p:tgtEl>
                                        <p:attrNameLst>
                                          <p:attrName>style.visibility</p:attrName>
                                        </p:attrNameLst>
                                      </p:cBhvr>
                                      <p:to>
                                        <p:strVal val="visible"/>
                                      </p:to>
                                    </p:set>
                                    <p:anim calcmode="lin" valueType="num">
                                      <p:cBhvr>
                                        <p:cTn id="24" dur="500" fill="hold"/>
                                        <p:tgtEl>
                                          <p:spTgt spid="102403">
                                            <p:txEl>
                                              <p:pRg st="1" end="1"/>
                                            </p:txEl>
                                          </p:spTgt>
                                        </p:tgtEl>
                                        <p:attrNameLst>
                                          <p:attrName>ppt_w</p:attrName>
                                        </p:attrNameLst>
                                      </p:cBhvr>
                                      <p:tavLst>
                                        <p:tav tm="0">
                                          <p:val>
                                            <p:fltVal val="0"/>
                                          </p:val>
                                        </p:tav>
                                        <p:tav tm="100000">
                                          <p:val>
                                            <p:strVal val="#ppt_w"/>
                                          </p:val>
                                        </p:tav>
                                      </p:tavLst>
                                    </p:anim>
                                    <p:anim calcmode="lin" valueType="num">
                                      <p:cBhvr>
                                        <p:cTn id="25" dur="500" fill="hold"/>
                                        <p:tgtEl>
                                          <p:spTgt spid="102403">
                                            <p:txEl>
                                              <p:pRg st="1" end="1"/>
                                            </p:txEl>
                                          </p:spTgt>
                                        </p:tgtEl>
                                        <p:attrNameLst>
                                          <p:attrName>ppt_h</p:attrName>
                                        </p:attrNameLst>
                                      </p:cBhvr>
                                      <p:tavLst>
                                        <p:tav tm="0">
                                          <p:val>
                                            <p:fltVal val="0"/>
                                          </p:val>
                                        </p:tav>
                                        <p:tav tm="100000">
                                          <p:val>
                                            <p:strVal val="#ppt_h"/>
                                          </p:val>
                                        </p:tav>
                                      </p:tavLst>
                                    </p:anim>
                                    <p:animEffect transition="in" filter="fade">
                                      <p:cBhvr>
                                        <p:cTn id="26" dur="500"/>
                                        <p:tgtEl>
                                          <p:spTgt spid="102403">
                                            <p:txEl>
                                              <p:pRg st="1" end="1"/>
                                            </p:txEl>
                                          </p:spTgt>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53" presetClass="entr" presetSubtype="0" fill="hold" grpId="0" nodeType="clickEffect">
                                  <p:stCondLst>
                                    <p:cond delay="0"/>
                                  </p:stCondLst>
                                  <p:childTnLst>
                                    <p:set>
                                      <p:cBhvr>
                                        <p:cTn id="30" dur="1" fill="hold">
                                          <p:stCondLst>
                                            <p:cond delay="0"/>
                                          </p:stCondLst>
                                        </p:cTn>
                                        <p:tgtEl>
                                          <p:spTgt spid="102403">
                                            <p:txEl>
                                              <p:pRg st="2" end="2"/>
                                            </p:txEl>
                                          </p:spTgt>
                                        </p:tgtEl>
                                        <p:attrNameLst>
                                          <p:attrName>style.visibility</p:attrName>
                                        </p:attrNameLst>
                                      </p:cBhvr>
                                      <p:to>
                                        <p:strVal val="visible"/>
                                      </p:to>
                                    </p:set>
                                    <p:anim calcmode="lin" valueType="num">
                                      <p:cBhvr>
                                        <p:cTn id="31" dur="500" fill="hold"/>
                                        <p:tgtEl>
                                          <p:spTgt spid="102403">
                                            <p:txEl>
                                              <p:pRg st="2" end="2"/>
                                            </p:txEl>
                                          </p:spTgt>
                                        </p:tgtEl>
                                        <p:attrNameLst>
                                          <p:attrName>ppt_w</p:attrName>
                                        </p:attrNameLst>
                                      </p:cBhvr>
                                      <p:tavLst>
                                        <p:tav tm="0">
                                          <p:val>
                                            <p:fltVal val="0"/>
                                          </p:val>
                                        </p:tav>
                                        <p:tav tm="100000">
                                          <p:val>
                                            <p:strVal val="#ppt_w"/>
                                          </p:val>
                                        </p:tav>
                                      </p:tavLst>
                                    </p:anim>
                                    <p:anim calcmode="lin" valueType="num">
                                      <p:cBhvr>
                                        <p:cTn id="32" dur="500" fill="hold"/>
                                        <p:tgtEl>
                                          <p:spTgt spid="102403">
                                            <p:txEl>
                                              <p:pRg st="2" end="2"/>
                                            </p:txEl>
                                          </p:spTgt>
                                        </p:tgtEl>
                                        <p:attrNameLst>
                                          <p:attrName>ppt_h</p:attrName>
                                        </p:attrNameLst>
                                      </p:cBhvr>
                                      <p:tavLst>
                                        <p:tav tm="0">
                                          <p:val>
                                            <p:fltVal val="0"/>
                                          </p:val>
                                        </p:tav>
                                        <p:tav tm="100000">
                                          <p:val>
                                            <p:strVal val="#ppt_h"/>
                                          </p:val>
                                        </p:tav>
                                      </p:tavLst>
                                    </p:anim>
                                    <p:animEffect transition="in" filter="fade">
                                      <p:cBhvr>
                                        <p:cTn id="33" dur="500"/>
                                        <p:tgtEl>
                                          <p:spTgt spid="102403">
                                            <p:txEl>
                                              <p:pRg st="2" end="2"/>
                                            </p:txEl>
                                          </p:spTgt>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53" presetClass="entr" presetSubtype="0" fill="hold" grpId="0" nodeType="clickEffect">
                                  <p:stCondLst>
                                    <p:cond delay="0"/>
                                  </p:stCondLst>
                                  <p:childTnLst>
                                    <p:set>
                                      <p:cBhvr>
                                        <p:cTn id="37" dur="1" fill="hold">
                                          <p:stCondLst>
                                            <p:cond delay="0"/>
                                          </p:stCondLst>
                                        </p:cTn>
                                        <p:tgtEl>
                                          <p:spTgt spid="102403">
                                            <p:txEl>
                                              <p:pRg st="3" end="3"/>
                                            </p:txEl>
                                          </p:spTgt>
                                        </p:tgtEl>
                                        <p:attrNameLst>
                                          <p:attrName>style.visibility</p:attrName>
                                        </p:attrNameLst>
                                      </p:cBhvr>
                                      <p:to>
                                        <p:strVal val="visible"/>
                                      </p:to>
                                    </p:set>
                                    <p:anim calcmode="lin" valueType="num">
                                      <p:cBhvr>
                                        <p:cTn id="38" dur="500" fill="hold"/>
                                        <p:tgtEl>
                                          <p:spTgt spid="102403">
                                            <p:txEl>
                                              <p:pRg st="3" end="3"/>
                                            </p:txEl>
                                          </p:spTgt>
                                        </p:tgtEl>
                                        <p:attrNameLst>
                                          <p:attrName>ppt_w</p:attrName>
                                        </p:attrNameLst>
                                      </p:cBhvr>
                                      <p:tavLst>
                                        <p:tav tm="0">
                                          <p:val>
                                            <p:fltVal val="0"/>
                                          </p:val>
                                        </p:tav>
                                        <p:tav tm="100000">
                                          <p:val>
                                            <p:strVal val="#ppt_w"/>
                                          </p:val>
                                        </p:tav>
                                      </p:tavLst>
                                    </p:anim>
                                    <p:anim calcmode="lin" valueType="num">
                                      <p:cBhvr>
                                        <p:cTn id="39" dur="500" fill="hold"/>
                                        <p:tgtEl>
                                          <p:spTgt spid="102403">
                                            <p:txEl>
                                              <p:pRg st="3" end="3"/>
                                            </p:txEl>
                                          </p:spTgt>
                                        </p:tgtEl>
                                        <p:attrNameLst>
                                          <p:attrName>ppt_h</p:attrName>
                                        </p:attrNameLst>
                                      </p:cBhvr>
                                      <p:tavLst>
                                        <p:tav tm="0">
                                          <p:val>
                                            <p:fltVal val="0"/>
                                          </p:val>
                                        </p:tav>
                                        <p:tav tm="100000">
                                          <p:val>
                                            <p:strVal val="#ppt_h"/>
                                          </p:val>
                                        </p:tav>
                                      </p:tavLst>
                                    </p:anim>
                                    <p:animEffect transition="in" filter="fade">
                                      <p:cBhvr>
                                        <p:cTn id="40" dur="500"/>
                                        <p:tgtEl>
                                          <p:spTgt spid="102403">
                                            <p:txEl>
                                              <p:pRg st="3" end="3"/>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53" presetClass="entr" presetSubtype="0" fill="hold" grpId="0" nodeType="clickEffect">
                                  <p:stCondLst>
                                    <p:cond delay="0"/>
                                  </p:stCondLst>
                                  <p:childTnLst>
                                    <p:set>
                                      <p:cBhvr>
                                        <p:cTn id="44" dur="1" fill="hold">
                                          <p:stCondLst>
                                            <p:cond delay="0"/>
                                          </p:stCondLst>
                                        </p:cTn>
                                        <p:tgtEl>
                                          <p:spTgt spid="102403">
                                            <p:txEl>
                                              <p:pRg st="4" end="4"/>
                                            </p:txEl>
                                          </p:spTgt>
                                        </p:tgtEl>
                                        <p:attrNameLst>
                                          <p:attrName>style.visibility</p:attrName>
                                        </p:attrNameLst>
                                      </p:cBhvr>
                                      <p:to>
                                        <p:strVal val="visible"/>
                                      </p:to>
                                    </p:set>
                                    <p:anim calcmode="lin" valueType="num">
                                      <p:cBhvr>
                                        <p:cTn id="45" dur="500" fill="hold"/>
                                        <p:tgtEl>
                                          <p:spTgt spid="102403">
                                            <p:txEl>
                                              <p:pRg st="4" end="4"/>
                                            </p:txEl>
                                          </p:spTgt>
                                        </p:tgtEl>
                                        <p:attrNameLst>
                                          <p:attrName>ppt_w</p:attrName>
                                        </p:attrNameLst>
                                      </p:cBhvr>
                                      <p:tavLst>
                                        <p:tav tm="0">
                                          <p:val>
                                            <p:fltVal val="0"/>
                                          </p:val>
                                        </p:tav>
                                        <p:tav tm="100000">
                                          <p:val>
                                            <p:strVal val="#ppt_w"/>
                                          </p:val>
                                        </p:tav>
                                      </p:tavLst>
                                    </p:anim>
                                    <p:anim calcmode="lin" valueType="num">
                                      <p:cBhvr>
                                        <p:cTn id="46" dur="500" fill="hold"/>
                                        <p:tgtEl>
                                          <p:spTgt spid="102403">
                                            <p:txEl>
                                              <p:pRg st="4" end="4"/>
                                            </p:txEl>
                                          </p:spTgt>
                                        </p:tgtEl>
                                        <p:attrNameLst>
                                          <p:attrName>ppt_h</p:attrName>
                                        </p:attrNameLst>
                                      </p:cBhvr>
                                      <p:tavLst>
                                        <p:tav tm="0">
                                          <p:val>
                                            <p:fltVal val="0"/>
                                          </p:val>
                                        </p:tav>
                                        <p:tav tm="100000">
                                          <p:val>
                                            <p:strVal val="#ppt_h"/>
                                          </p:val>
                                        </p:tav>
                                      </p:tavLst>
                                    </p:anim>
                                    <p:animEffect transition="in" filter="fade">
                                      <p:cBhvr>
                                        <p:cTn id="47" dur="500"/>
                                        <p:tgtEl>
                                          <p:spTgt spid="10240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02" grpId="0"/>
      <p:bldP spid="10240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6858016" y="4000504"/>
            <a:ext cx="1143008" cy="369332"/>
          </a:xfrm>
          <a:prstGeom prst="rect">
            <a:avLst/>
          </a:prstGeom>
          <a:noFill/>
        </p:spPr>
        <p:txBody>
          <a:bodyPr wrap="square" rtlCol="0">
            <a:spAutoFit/>
          </a:bodyPr>
          <a:lstStyle/>
          <a:p>
            <a:endParaRPr lang="ru-RU" dirty="0"/>
          </a:p>
        </p:txBody>
      </p:sp>
      <p:sp>
        <p:nvSpPr>
          <p:cNvPr id="13" name="TextBox 12"/>
          <p:cNvSpPr txBox="1"/>
          <p:nvPr/>
        </p:nvSpPr>
        <p:spPr>
          <a:xfrm>
            <a:off x="8000992" y="4071942"/>
            <a:ext cx="1143008" cy="369332"/>
          </a:xfrm>
          <a:prstGeom prst="rect">
            <a:avLst/>
          </a:prstGeom>
          <a:noFill/>
        </p:spPr>
        <p:txBody>
          <a:bodyPr wrap="square" rtlCol="0">
            <a:spAutoFit/>
          </a:bodyPr>
          <a:lstStyle/>
          <a:p>
            <a:endParaRPr lang="ru-RU" dirty="0"/>
          </a:p>
        </p:txBody>
      </p:sp>
      <p:sp>
        <p:nvSpPr>
          <p:cNvPr id="14" name="TextBox 13"/>
          <p:cNvSpPr txBox="1"/>
          <p:nvPr/>
        </p:nvSpPr>
        <p:spPr>
          <a:xfrm>
            <a:off x="5500694" y="4071942"/>
            <a:ext cx="1143008" cy="369332"/>
          </a:xfrm>
          <a:prstGeom prst="rect">
            <a:avLst/>
          </a:prstGeom>
          <a:noFill/>
        </p:spPr>
        <p:txBody>
          <a:bodyPr wrap="square" rtlCol="0">
            <a:spAutoFit/>
          </a:bodyPr>
          <a:lstStyle/>
          <a:p>
            <a:endParaRPr lang="ru-RU" dirty="0"/>
          </a:p>
        </p:txBody>
      </p:sp>
      <p:sp>
        <p:nvSpPr>
          <p:cNvPr id="15" name="TextBox 14"/>
          <p:cNvSpPr txBox="1"/>
          <p:nvPr/>
        </p:nvSpPr>
        <p:spPr>
          <a:xfrm>
            <a:off x="2357422" y="3929066"/>
            <a:ext cx="1143008" cy="369332"/>
          </a:xfrm>
          <a:prstGeom prst="rect">
            <a:avLst/>
          </a:prstGeom>
          <a:noFill/>
        </p:spPr>
        <p:txBody>
          <a:bodyPr wrap="square" rtlCol="0">
            <a:spAutoFit/>
          </a:bodyPr>
          <a:lstStyle/>
          <a:p>
            <a:endParaRPr lang="ru-RU" dirty="0"/>
          </a:p>
        </p:txBody>
      </p:sp>
      <p:sp>
        <p:nvSpPr>
          <p:cNvPr id="16" name="TextBox 15"/>
          <p:cNvSpPr txBox="1"/>
          <p:nvPr/>
        </p:nvSpPr>
        <p:spPr>
          <a:xfrm>
            <a:off x="2509822" y="4081466"/>
            <a:ext cx="1143008" cy="369332"/>
          </a:xfrm>
          <a:prstGeom prst="rect">
            <a:avLst/>
          </a:prstGeom>
          <a:noFill/>
        </p:spPr>
        <p:txBody>
          <a:bodyPr wrap="square" rtlCol="0">
            <a:spAutoFit/>
          </a:bodyPr>
          <a:lstStyle/>
          <a:p>
            <a:endParaRPr lang="ru-RU" dirty="0"/>
          </a:p>
        </p:txBody>
      </p:sp>
      <p:sp>
        <p:nvSpPr>
          <p:cNvPr id="38" name="Прямоугольник 37"/>
          <p:cNvSpPr/>
          <p:nvPr/>
        </p:nvSpPr>
        <p:spPr>
          <a:xfrm>
            <a:off x="428596" y="1785926"/>
            <a:ext cx="8429684" cy="3416320"/>
          </a:xfrm>
          <a:prstGeom prst="rect">
            <a:avLst/>
          </a:prstGeom>
        </p:spPr>
        <p:txBody>
          <a:bodyPr wrap="square">
            <a:spAutoFit/>
          </a:bodyPr>
          <a:lstStyle/>
          <a:p>
            <a:r>
              <a:rPr lang="ru-RU" sz="3600" i="1" dirty="0" smtClean="0"/>
              <a:t>Расстояние между  пластинами квадратного плоского конденсатора со стороной 20см равно 1мм. Какова разность потенциалов между пластинами, если заряд конденсатора 2 </a:t>
            </a:r>
            <a:r>
              <a:rPr lang="ru-RU" sz="3600" i="1" dirty="0" err="1" smtClean="0"/>
              <a:t>нКл</a:t>
            </a:r>
            <a:r>
              <a:rPr lang="ru-RU" sz="3600" i="1" dirty="0" smtClean="0"/>
              <a:t>. </a:t>
            </a:r>
          </a:p>
        </p:txBody>
      </p:sp>
      <p:sp>
        <p:nvSpPr>
          <p:cNvPr id="39" name="TextBox 38"/>
          <p:cNvSpPr txBox="1"/>
          <p:nvPr/>
        </p:nvSpPr>
        <p:spPr>
          <a:xfrm>
            <a:off x="571472" y="571480"/>
            <a:ext cx="7858180" cy="923330"/>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ru-RU" sz="5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задача</a:t>
            </a:r>
            <a:endParaRPr lang="ru-RU" sz="5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Tree>
    <p:extLst>
      <p:ext uri="{BB962C8B-B14F-4D97-AF65-F5344CB8AC3E}">
        <p14:creationId xmlns="" xmlns:p14="http://schemas.microsoft.com/office/powerpoint/2010/main" val="1270356492"/>
      </p:ext>
    </p:extLst>
  </p:cSld>
  <p:clrMapOvr>
    <a:masterClrMapping/>
  </p:clrMapOvr>
  <p:transition spd="slow">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9" presetClass="entr" presetSubtype="0" accel="100000" fill="hold" nodeType="clickEffect">
                                  <p:stCondLst>
                                    <p:cond delay="0"/>
                                  </p:stCondLst>
                                  <p:childTnLst>
                                    <p:set>
                                      <p:cBhvr>
                                        <p:cTn id="6" dur="1" fill="hold">
                                          <p:stCondLst>
                                            <p:cond delay="0"/>
                                          </p:stCondLst>
                                        </p:cTn>
                                        <p:tgtEl>
                                          <p:spTgt spid="39">
                                            <p:txEl>
                                              <p:pRg st="0" end="0"/>
                                            </p:txEl>
                                          </p:spTgt>
                                        </p:tgtEl>
                                        <p:attrNameLst>
                                          <p:attrName>style.visibility</p:attrName>
                                        </p:attrNameLst>
                                      </p:cBhvr>
                                      <p:to>
                                        <p:strVal val="visible"/>
                                      </p:to>
                                    </p:set>
                                    <p:anim calcmode="lin" valueType="num">
                                      <p:cBhvr>
                                        <p:cTn id="7" dur="500" fill="hold"/>
                                        <p:tgtEl>
                                          <p:spTgt spid="39">
                                            <p:txEl>
                                              <p:pRg st="0" end="0"/>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8" dur="500" fill="hold"/>
                                        <p:tgtEl>
                                          <p:spTgt spid="39">
                                            <p:txEl>
                                              <p:pRg st="0" end="0"/>
                                            </p:txEl>
                                          </p:spTgt>
                                        </p:tgtEl>
                                        <p:attrNameLst>
                                          <p:attrName>ppt_w</p:attrName>
                                        </p:attrNameLst>
                                      </p:cBhvr>
                                      <p:tavLst>
                                        <p:tav tm="0">
                                          <p:val>
                                            <p:strVal val="#ppt_w+.3"/>
                                          </p:val>
                                        </p:tav>
                                        <p:tav tm="50000">
                                          <p:val>
                                            <p:strVal val="#ppt_w+.3"/>
                                          </p:val>
                                        </p:tav>
                                        <p:tav tm="100000">
                                          <p:val>
                                            <p:strVal val="#ppt_w"/>
                                          </p:val>
                                        </p:tav>
                                      </p:tavLst>
                                    </p:anim>
                                    <p:anim calcmode="lin" valueType="num">
                                      <p:cBhvr>
                                        <p:cTn id="9" dur="500" fill="hold"/>
                                        <p:tgtEl>
                                          <p:spTgt spid="39">
                                            <p:txEl>
                                              <p:pRg st="0" end="0"/>
                                            </p:txEl>
                                          </p:spTgt>
                                        </p:tgtEl>
                                        <p:attrNameLst>
                                          <p:attrName>ppt_x</p:attrName>
                                        </p:attrNameLst>
                                      </p:cBhvr>
                                      <p:tavLst>
                                        <p:tav tm="0">
                                          <p:val>
                                            <p:strVal val="#ppt_x-.3"/>
                                          </p:val>
                                        </p:tav>
                                        <p:tav tm="50000">
                                          <p:val>
                                            <p:strVal val="#ppt_x"/>
                                          </p:val>
                                        </p:tav>
                                        <p:tav tm="100000">
                                          <p:val>
                                            <p:strVal val="#ppt_x"/>
                                          </p:val>
                                        </p:tav>
                                      </p:tavLst>
                                    </p:anim>
                                    <p:anim calcmode="lin" valueType="num">
                                      <p:cBhvr>
                                        <p:cTn id="10" dur="500" fill="hold"/>
                                        <p:tgtEl>
                                          <p:spTgt spid="3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9" presetClass="entr" presetSubtype="0" accel="100000" fill="hold" nodeType="clickEffect">
                                  <p:stCondLst>
                                    <p:cond delay="0"/>
                                  </p:stCondLst>
                                  <p:childTnLst>
                                    <p:set>
                                      <p:cBhvr>
                                        <p:cTn id="14" dur="1" fill="hold">
                                          <p:stCondLst>
                                            <p:cond delay="0"/>
                                          </p:stCondLst>
                                        </p:cTn>
                                        <p:tgtEl>
                                          <p:spTgt spid="38">
                                            <p:txEl>
                                              <p:pRg st="0" end="0"/>
                                            </p:txEl>
                                          </p:spTgt>
                                        </p:tgtEl>
                                        <p:attrNameLst>
                                          <p:attrName>style.visibility</p:attrName>
                                        </p:attrNameLst>
                                      </p:cBhvr>
                                      <p:to>
                                        <p:strVal val="visible"/>
                                      </p:to>
                                    </p:set>
                                    <p:anim calcmode="lin" valueType="num">
                                      <p:cBhvr>
                                        <p:cTn id="15" dur="500" fill="hold"/>
                                        <p:tgtEl>
                                          <p:spTgt spid="38">
                                            <p:txEl>
                                              <p:pRg st="0" end="0"/>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16" dur="500" fill="hold"/>
                                        <p:tgtEl>
                                          <p:spTgt spid="38">
                                            <p:txEl>
                                              <p:pRg st="0" end="0"/>
                                            </p:txEl>
                                          </p:spTgt>
                                        </p:tgtEl>
                                        <p:attrNameLst>
                                          <p:attrName>ppt_w</p:attrName>
                                        </p:attrNameLst>
                                      </p:cBhvr>
                                      <p:tavLst>
                                        <p:tav tm="0">
                                          <p:val>
                                            <p:strVal val="#ppt_w+.3"/>
                                          </p:val>
                                        </p:tav>
                                        <p:tav tm="50000">
                                          <p:val>
                                            <p:strVal val="#ppt_w+.3"/>
                                          </p:val>
                                        </p:tav>
                                        <p:tav tm="100000">
                                          <p:val>
                                            <p:strVal val="#ppt_w"/>
                                          </p:val>
                                        </p:tav>
                                      </p:tavLst>
                                    </p:anim>
                                    <p:anim calcmode="lin" valueType="num">
                                      <p:cBhvr>
                                        <p:cTn id="17" dur="500" fill="hold"/>
                                        <p:tgtEl>
                                          <p:spTgt spid="38">
                                            <p:txEl>
                                              <p:pRg st="0" end="0"/>
                                            </p:txEl>
                                          </p:spTgt>
                                        </p:tgtEl>
                                        <p:attrNameLst>
                                          <p:attrName>ppt_x</p:attrName>
                                        </p:attrNameLst>
                                      </p:cBhvr>
                                      <p:tavLst>
                                        <p:tav tm="0">
                                          <p:val>
                                            <p:strVal val="#ppt_x-.3"/>
                                          </p:val>
                                        </p:tav>
                                        <p:tav tm="50000">
                                          <p:val>
                                            <p:strVal val="#ppt_x"/>
                                          </p:val>
                                        </p:tav>
                                        <p:tav tm="100000">
                                          <p:val>
                                            <p:strVal val="#ppt_x"/>
                                          </p:val>
                                        </p:tav>
                                      </p:tavLst>
                                    </p:anim>
                                    <p:anim calcmode="lin" valueType="num">
                                      <p:cBhvr>
                                        <p:cTn id="18" dur="500" fill="hold"/>
                                        <p:tgtEl>
                                          <p:spTgt spid="38">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58016" y="4000504"/>
            <a:ext cx="1143008" cy="369332"/>
          </a:xfrm>
          <a:prstGeom prst="rect">
            <a:avLst/>
          </a:prstGeom>
          <a:noFill/>
        </p:spPr>
        <p:txBody>
          <a:bodyPr wrap="square" rtlCol="0">
            <a:spAutoFit/>
          </a:bodyPr>
          <a:lstStyle/>
          <a:p>
            <a:endParaRPr lang="ru-RU" dirty="0"/>
          </a:p>
        </p:txBody>
      </p:sp>
      <p:sp>
        <p:nvSpPr>
          <p:cNvPr id="3" name="TextBox 2"/>
          <p:cNvSpPr txBox="1"/>
          <p:nvPr/>
        </p:nvSpPr>
        <p:spPr>
          <a:xfrm>
            <a:off x="8000992" y="4071942"/>
            <a:ext cx="1143008" cy="369332"/>
          </a:xfrm>
          <a:prstGeom prst="rect">
            <a:avLst/>
          </a:prstGeom>
          <a:noFill/>
        </p:spPr>
        <p:txBody>
          <a:bodyPr wrap="square" rtlCol="0">
            <a:spAutoFit/>
          </a:bodyPr>
          <a:lstStyle/>
          <a:p>
            <a:endParaRPr lang="ru-RU" dirty="0"/>
          </a:p>
        </p:txBody>
      </p:sp>
      <p:sp>
        <p:nvSpPr>
          <p:cNvPr id="4" name="TextBox 3"/>
          <p:cNvSpPr txBox="1"/>
          <p:nvPr/>
        </p:nvSpPr>
        <p:spPr>
          <a:xfrm>
            <a:off x="5500694" y="4071942"/>
            <a:ext cx="1143008" cy="369332"/>
          </a:xfrm>
          <a:prstGeom prst="rect">
            <a:avLst/>
          </a:prstGeom>
          <a:noFill/>
        </p:spPr>
        <p:txBody>
          <a:bodyPr wrap="square" rtlCol="0">
            <a:spAutoFit/>
          </a:bodyPr>
          <a:lstStyle/>
          <a:p>
            <a:endParaRPr lang="ru-RU" dirty="0"/>
          </a:p>
        </p:txBody>
      </p:sp>
      <p:sp>
        <p:nvSpPr>
          <p:cNvPr id="5" name="TextBox 4"/>
          <p:cNvSpPr txBox="1"/>
          <p:nvPr/>
        </p:nvSpPr>
        <p:spPr>
          <a:xfrm>
            <a:off x="2357422" y="3929066"/>
            <a:ext cx="1143008" cy="369332"/>
          </a:xfrm>
          <a:prstGeom prst="rect">
            <a:avLst/>
          </a:prstGeom>
          <a:noFill/>
        </p:spPr>
        <p:txBody>
          <a:bodyPr wrap="square" rtlCol="0">
            <a:spAutoFit/>
          </a:bodyPr>
          <a:lstStyle/>
          <a:p>
            <a:endParaRPr lang="ru-RU" dirty="0"/>
          </a:p>
        </p:txBody>
      </p:sp>
      <p:sp>
        <p:nvSpPr>
          <p:cNvPr id="6" name="TextBox 5"/>
          <p:cNvSpPr txBox="1"/>
          <p:nvPr/>
        </p:nvSpPr>
        <p:spPr>
          <a:xfrm>
            <a:off x="2509822" y="4081466"/>
            <a:ext cx="1143008" cy="369332"/>
          </a:xfrm>
          <a:prstGeom prst="rect">
            <a:avLst/>
          </a:prstGeom>
          <a:noFill/>
        </p:spPr>
        <p:txBody>
          <a:bodyPr wrap="square" rtlCol="0">
            <a:spAutoFit/>
          </a:bodyPr>
          <a:lstStyle/>
          <a:p>
            <a:endParaRPr lang="ru-RU" dirty="0"/>
          </a:p>
        </p:txBody>
      </p:sp>
      <p:sp>
        <p:nvSpPr>
          <p:cNvPr id="12" name="TextBox 11"/>
          <p:cNvSpPr txBox="1"/>
          <p:nvPr/>
        </p:nvSpPr>
        <p:spPr>
          <a:xfrm>
            <a:off x="785786" y="714356"/>
            <a:ext cx="6715172" cy="707886"/>
          </a:xfrm>
          <a:prstGeom prst="rect">
            <a:avLst/>
          </a:prstGeom>
          <a:noFill/>
        </p:spPr>
        <p:txBody>
          <a:bodyPr wrap="square" rtlCol="0">
            <a:spAutoFit/>
          </a:bodyPr>
          <a:lstStyle/>
          <a:p>
            <a:endParaRPr lang="ru-RU" sz="4000" dirty="0">
              <a:solidFill>
                <a:srgbClr val="FF0000"/>
              </a:solidFill>
            </a:endParaRPr>
          </a:p>
        </p:txBody>
      </p:sp>
      <p:sp>
        <p:nvSpPr>
          <p:cNvPr id="25" name="Содержимое 2"/>
          <p:cNvSpPr txBox="1">
            <a:spLocks/>
          </p:cNvSpPr>
          <p:nvPr/>
        </p:nvSpPr>
        <p:spPr>
          <a:xfrm>
            <a:off x="457200" y="1600200"/>
            <a:ext cx="8229600" cy="4525963"/>
          </a:xfrm>
          <a:prstGeom prst="rect">
            <a:avLst/>
          </a:prstGeom>
        </p:spPr>
        <p:txBody>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ru-RU" sz="32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32" name="Содержимое 2"/>
          <p:cNvSpPr txBox="1">
            <a:spLocks/>
          </p:cNvSpPr>
          <p:nvPr/>
        </p:nvSpPr>
        <p:spPr bwMode="auto">
          <a:xfrm>
            <a:off x="457209" y="2500306"/>
            <a:ext cx="8229600" cy="362584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buFont typeface="Arial" pitchFamily="34" charset="0"/>
              <a:buChar char="•"/>
              <a:tabLst/>
              <a:defRPr/>
            </a:pPr>
            <a:endParaRPr kumimoji="0" lang="ru-RU" sz="32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35" name="Содержимое 2"/>
          <p:cNvSpPr txBox="1">
            <a:spLocks/>
          </p:cNvSpPr>
          <p:nvPr/>
        </p:nvSpPr>
        <p:spPr>
          <a:xfrm>
            <a:off x="457200" y="1600200"/>
            <a:ext cx="8229600" cy="4525963"/>
          </a:xfrm>
          <a:prstGeom prst="rect">
            <a:avLst/>
          </a:prstGeom>
        </p:spPr>
        <p:txBody>
          <a:bodyPr/>
          <a:lstStyle/>
          <a:p>
            <a:pPr marR="0" lvl="0" algn="l" defTabSz="914400" rtl="0" eaLnBrk="1" fontAlgn="auto" latinLnBrk="0" hangingPunct="1">
              <a:lnSpc>
                <a:spcPct val="100000"/>
              </a:lnSpc>
              <a:spcBef>
                <a:spcPct val="20000"/>
              </a:spcBef>
              <a:spcAft>
                <a:spcPts val="0"/>
              </a:spcAft>
              <a:buClrTx/>
              <a:buSzTx/>
              <a:tabLst/>
              <a:defRPr/>
            </a:pPr>
            <a:r>
              <a:rPr kumimoji="0" lang="ru-RU" sz="3200" b="0" i="0" u="none" strike="noStrike" kern="1200" cap="none" spc="0" normalizeH="0" baseline="0" noProof="0" dirty="0" smtClean="0">
                <a:ln>
                  <a:noFill/>
                </a:ln>
                <a:solidFill>
                  <a:schemeClr val="bg1"/>
                </a:solidFill>
                <a:effectLst/>
                <a:uLnTx/>
                <a:uFillTx/>
                <a:latin typeface="+mn-lt"/>
                <a:ea typeface="+mn-ea"/>
                <a:cs typeface="+mn-cs"/>
              </a:rPr>
              <a:t>:</a:t>
            </a:r>
          </a:p>
        </p:txBody>
      </p:sp>
      <p:pic>
        <p:nvPicPr>
          <p:cNvPr id="36"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1691680" y="1500174"/>
            <a:ext cx="876300" cy="733425"/>
          </a:xfrm>
          <a:prstGeom prst="rect">
            <a:avLst/>
          </a:prstGeom>
          <a:noFill/>
          <a:ln w="9525">
            <a:noFill/>
            <a:miter lim="800000"/>
            <a:headEnd/>
            <a:tailEnd/>
          </a:ln>
        </p:spPr>
      </p:pic>
      <p:pic>
        <p:nvPicPr>
          <p:cNvPr id="37" name="Picture 3"/>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3923928" y="1500174"/>
            <a:ext cx="876300" cy="733425"/>
          </a:xfrm>
          <a:prstGeom prst="rect">
            <a:avLst/>
          </a:prstGeom>
          <a:noFill/>
          <a:ln w="9525">
            <a:noFill/>
            <a:miter lim="800000"/>
            <a:headEnd/>
            <a:tailEnd/>
          </a:ln>
        </p:spPr>
      </p:pic>
      <p:pic>
        <p:nvPicPr>
          <p:cNvPr id="38" name="Picture 5"/>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2123728" y="2286000"/>
            <a:ext cx="3505200" cy="847725"/>
          </a:xfrm>
          <a:prstGeom prst="rect">
            <a:avLst/>
          </a:prstGeom>
          <a:noFill/>
          <a:ln w="9525">
            <a:noFill/>
            <a:miter lim="800000"/>
            <a:headEnd/>
            <a:tailEnd/>
          </a:ln>
        </p:spPr>
      </p:pic>
      <p:pic>
        <p:nvPicPr>
          <p:cNvPr id="39" name="Picture 7"/>
          <p:cNvPicPr>
            <a:picLocks noChangeAspect="1" noChangeArrowheads="1"/>
          </p:cNvPicPr>
          <p:nvPr/>
        </p:nvPicPr>
        <p:blipFill>
          <a:blip r:embed="rId5">
            <a:clrChange>
              <a:clrFrom>
                <a:srgbClr val="FFFFFF"/>
              </a:clrFrom>
              <a:clrTo>
                <a:srgbClr val="FFFFFF">
                  <a:alpha val="0"/>
                </a:srgbClr>
              </a:clrTo>
            </a:clrChange>
          </a:blip>
          <a:srcRect/>
          <a:stretch>
            <a:fillRect/>
          </a:stretch>
        </p:blipFill>
        <p:spPr bwMode="auto">
          <a:xfrm>
            <a:off x="2914379" y="3523182"/>
            <a:ext cx="1666875" cy="742950"/>
          </a:xfrm>
          <a:prstGeom prst="rect">
            <a:avLst/>
          </a:prstGeom>
          <a:noFill/>
          <a:ln w="9525">
            <a:noFill/>
            <a:miter lim="800000"/>
            <a:headEnd/>
            <a:tailEnd/>
          </a:ln>
        </p:spPr>
      </p:pic>
      <p:sp>
        <p:nvSpPr>
          <p:cNvPr id="45" name="TextBox 44"/>
          <p:cNvSpPr txBox="1"/>
          <p:nvPr/>
        </p:nvSpPr>
        <p:spPr>
          <a:xfrm>
            <a:off x="928662" y="214290"/>
            <a:ext cx="7215238" cy="1015663"/>
          </a:xfrm>
          <a:prstGeom prst="rect">
            <a:avLst/>
          </a:prstGeom>
          <a:noFill/>
        </p:spPr>
        <p:txBody>
          <a:bodyPr wrap="square"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ru-RU" sz="6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Решение:</a:t>
            </a:r>
            <a:endParaRPr lang="ru-RU" sz="6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extLst>
      <p:ext uri="{BB962C8B-B14F-4D97-AF65-F5344CB8AC3E}">
        <p14:creationId xmlns="" xmlns:p14="http://schemas.microsoft.com/office/powerpoint/2010/main" val="1906872611"/>
      </p:ext>
    </p:extLst>
  </p:cSld>
  <p:clrMapOvr>
    <a:masterClrMapping/>
  </p:clrMapOvr>
  <p:transition spd="slow">
    <p:strips dir="l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45"/>
                                        </p:tgtEl>
                                        <p:attrNameLst>
                                          <p:attrName>style.visibility</p:attrName>
                                        </p:attrNameLst>
                                      </p:cBhvr>
                                      <p:to>
                                        <p:strVal val="visible"/>
                                      </p:to>
                                    </p:set>
                                    <p:anim calcmode="lin" valueType="num">
                                      <p:cBhvr>
                                        <p:cTn id="7" dur="1000" fill="hold"/>
                                        <p:tgtEl>
                                          <p:spTgt spid="45"/>
                                        </p:tgtEl>
                                        <p:attrNameLst>
                                          <p:attrName>ppt_x</p:attrName>
                                        </p:attrNameLst>
                                      </p:cBhvr>
                                      <p:tavLst>
                                        <p:tav tm="0">
                                          <p:val>
                                            <p:strVal val="#ppt_x-.2"/>
                                          </p:val>
                                        </p:tav>
                                        <p:tav tm="100000">
                                          <p:val>
                                            <p:strVal val="#ppt_x"/>
                                          </p:val>
                                        </p:tav>
                                      </p:tavLst>
                                    </p:anim>
                                    <p:anim calcmode="lin" valueType="num">
                                      <p:cBhvr>
                                        <p:cTn id="8" dur="1000" fill="hold"/>
                                        <p:tgtEl>
                                          <p:spTgt spid="45"/>
                                        </p:tgtEl>
                                        <p:attrNameLst>
                                          <p:attrName>ppt_y</p:attrName>
                                        </p:attrNameLst>
                                      </p:cBhvr>
                                      <p:tavLst>
                                        <p:tav tm="0">
                                          <p:val>
                                            <p:strVal val="#ppt_y"/>
                                          </p:val>
                                        </p:tav>
                                        <p:tav tm="100000">
                                          <p:val>
                                            <p:strVal val="#ppt_y"/>
                                          </p:val>
                                        </p:tav>
                                      </p:tavLst>
                                    </p:anim>
                                    <p:animEffect transition="in" filter="wipe(right)" prLst="gradientSize: 0.1">
                                      <p:cBhvr>
                                        <p:cTn id="9" dur="1000"/>
                                        <p:tgtEl>
                                          <p:spTgt spid="45"/>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35">
                                            <p:txEl>
                                              <p:pRg st="0" end="0"/>
                                            </p:txEl>
                                          </p:spTgt>
                                        </p:tgtEl>
                                        <p:attrNameLst>
                                          <p:attrName>style.visibility</p:attrName>
                                        </p:attrNameLst>
                                      </p:cBhvr>
                                      <p:to>
                                        <p:strVal val="visible"/>
                                      </p:to>
                                    </p:set>
                                    <p:anim calcmode="lin" valueType="num">
                                      <p:cBhvr additive="base">
                                        <p:cTn id="14" dur="500" fill="hold"/>
                                        <p:tgtEl>
                                          <p:spTgt spid="35">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36"/>
                                        </p:tgtEl>
                                        <p:attrNameLst>
                                          <p:attrName>style.visibility</p:attrName>
                                        </p:attrNameLst>
                                      </p:cBhvr>
                                      <p:to>
                                        <p:strVal val="visible"/>
                                      </p:to>
                                    </p:set>
                                    <p:anim calcmode="lin" valueType="num">
                                      <p:cBhvr additive="base">
                                        <p:cTn id="20" dur="500" fill="hold"/>
                                        <p:tgtEl>
                                          <p:spTgt spid="36"/>
                                        </p:tgtEl>
                                        <p:attrNameLst>
                                          <p:attrName>ppt_x</p:attrName>
                                        </p:attrNameLst>
                                      </p:cBhvr>
                                      <p:tavLst>
                                        <p:tav tm="0">
                                          <p:val>
                                            <p:strVal val="#ppt_x"/>
                                          </p:val>
                                        </p:tav>
                                        <p:tav tm="100000">
                                          <p:val>
                                            <p:strVal val="#ppt_x"/>
                                          </p:val>
                                        </p:tav>
                                      </p:tavLst>
                                    </p:anim>
                                    <p:anim calcmode="lin" valueType="num">
                                      <p:cBhvr additive="base">
                                        <p:cTn id="21" dur="500" fill="hold"/>
                                        <p:tgtEl>
                                          <p:spTgt spid="36"/>
                                        </p:tgtEl>
                                        <p:attrNameLst>
                                          <p:attrName>ppt_y</p:attrName>
                                        </p:attrNameLst>
                                      </p:cBhvr>
                                      <p:tavLst>
                                        <p:tav tm="0">
                                          <p:val>
                                            <p:strVal val="1+#ppt_h/2"/>
                                          </p:val>
                                        </p:tav>
                                        <p:tav tm="100000">
                                          <p:val>
                                            <p:strVal val="#ppt_y"/>
                                          </p:val>
                                        </p:tav>
                                      </p:tavLst>
                                    </p:anim>
                                  </p:childTnLst>
                                </p:cTn>
                              </p:par>
                              <p:par>
                                <p:cTn id="22" presetID="2" presetClass="entr" presetSubtype="4" fill="hold" nodeType="withEffect">
                                  <p:stCondLst>
                                    <p:cond delay="0"/>
                                  </p:stCondLst>
                                  <p:childTnLst>
                                    <p:set>
                                      <p:cBhvr>
                                        <p:cTn id="23" dur="1" fill="hold">
                                          <p:stCondLst>
                                            <p:cond delay="0"/>
                                          </p:stCondLst>
                                        </p:cTn>
                                        <p:tgtEl>
                                          <p:spTgt spid="37"/>
                                        </p:tgtEl>
                                        <p:attrNameLst>
                                          <p:attrName>style.visibility</p:attrName>
                                        </p:attrNameLst>
                                      </p:cBhvr>
                                      <p:to>
                                        <p:strVal val="visible"/>
                                      </p:to>
                                    </p:set>
                                    <p:anim calcmode="lin" valueType="num">
                                      <p:cBhvr additive="base">
                                        <p:cTn id="24" dur="500" fill="hold"/>
                                        <p:tgtEl>
                                          <p:spTgt spid="37"/>
                                        </p:tgtEl>
                                        <p:attrNameLst>
                                          <p:attrName>ppt_x</p:attrName>
                                        </p:attrNameLst>
                                      </p:cBhvr>
                                      <p:tavLst>
                                        <p:tav tm="0">
                                          <p:val>
                                            <p:strVal val="#ppt_x"/>
                                          </p:val>
                                        </p:tav>
                                        <p:tav tm="100000">
                                          <p:val>
                                            <p:strVal val="#ppt_x"/>
                                          </p:val>
                                        </p:tav>
                                      </p:tavLst>
                                    </p:anim>
                                    <p:anim calcmode="lin" valueType="num">
                                      <p:cBhvr additive="base">
                                        <p:cTn id="25" dur="500" fill="hold"/>
                                        <p:tgtEl>
                                          <p:spTgt spid="37"/>
                                        </p:tgtEl>
                                        <p:attrNameLst>
                                          <p:attrName>ppt_y</p:attrName>
                                        </p:attrNameLst>
                                      </p:cBhvr>
                                      <p:tavLst>
                                        <p:tav tm="0">
                                          <p:val>
                                            <p:strVal val="1+#ppt_h/2"/>
                                          </p:val>
                                        </p:tav>
                                        <p:tav tm="100000">
                                          <p:val>
                                            <p:strVal val="#ppt_y"/>
                                          </p:val>
                                        </p:tav>
                                      </p:tavLst>
                                    </p:anim>
                                  </p:childTnLst>
                                </p:cTn>
                              </p:par>
                              <p:par>
                                <p:cTn id="26" presetID="2" presetClass="entr" presetSubtype="4" fill="hold" nodeType="withEffect">
                                  <p:stCondLst>
                                    <p:cond delay="0"/>
                                  </p:stCondLst>
                                  <p:childTnLst>
                                    <p:set>
                                      <p:cBhvr>
                                        <p:cTn id="27" dur="1" fill="hold">
                                          <p:stCondLst>
                                            <p:cond delay="0"/>
                                          </p:stCondLst>
                                        </p:cTn>
                                        <p:tgtEl>
                                          <p:spTgt spid="38"/>
                                        </p:tgtEl>
                                        <p:attrNameLst>
                                          <p:attrName>style.visibility</p:attrName>
                                        </p:attrNameLst>
                                      </p:cBhvr>
                                      <p:to>
                                        <p:strVal val="visible"/>
                                      </p:to>
                                    </p:set>
                                    <p:anim calcmode="lin" valueType="num">
                                      <p:cBhvr additive="base">
                                        <p:cTn id="28" dur="500" fill="hold"/>
                                        <p:tgtEl>
                                          <p:spTgt spid="38"/>
                                        </p:tgtEl>
                                        <p:attrNameLst>
                                          <p:attrName>ppt_x</p:attrName>
                                        </p:attrNameLst>
                                      </p:cBhvr>
                                      <p:tavLst>
                                        <p:tav tm="0">
                                          <p:val>
                                            <p:strVal val="#ppt_x"/>
                                          </p:val>
                                        </p:tav>
                                        <p:tav tm="100000">
                                          <p:val>
                                            <p:strVal val="#ppt_x"/>
                                          </p:val>
                                        </p:tav>
                                      </p:tavLst>
                                    </p:anim>
                                    <p:anim calcmode="lin" valueType="num">
                                      <p:cBhvr additive="base">
                                        <p:cTn id="29" dur="500" fill="hold"/>
                                        <p:tgtEl>
                                          <p:spTgt spid="38"/>
                                        </p:tgtEl>
                                        <p:attrNameLst>
                                          <p:attrName>ppt_y</p:attrName>
                                        </p:attrNameLst>
                                      </p:cBhvr>
                                      <p:tavLst>
                                        <p:tav tm="0">
                                          <p:val>
                                            <p:strVal val="1+#ppt_h/2"/>
                                          </p:val>
                                        </p:tav>
                                        <p:tav tm="100000">
                                          <p:val>
                                            <p:strVal val="#ppt_y"/>
                                          </p:val>
                                        </p:tav>
                                      </p:tavLst>
                                    </p:anim>
                                  </p:childTnLst>
                                </p:cTn>
                              </p:par>
                              <p:par>
                                <p:cTn id="30" presetID="2" presetClass="entr" presetSubtype="4" fill="hold" nodeType="withEffect">
                                  <p:stCondLst>
                                    <p:cond delay="0"/>
                                  </p:stCondLst>
                                  <p:childTnLst>
                                    <p:set>
                                      <p:cBhvr>
                                        <p:cTn id="31" dur="1" fill="hold">
                                          <p:stCondLst>
                                            <p:cond delay="0"/>
                                          </p:stCondLst>
                                        </p:cTn>
                                        <p:tgtEl>
                                          <p:spTgt spid="39"/>
                                        </p:tgtEl>
                                        <p:attrNameLst>
                                          <p:attrName>style.visibility</p:attrName>
                                        </p:attrNameLst>
                                      </p:cBhvr>
                                      <p:to>
                                        <p:strVal val="visible"/>
                                      </p:to>
                                    </p:set>
                                    <p:anim calcmode="lin" valueType="num">
                                      <p:cBhvr additive="base">
                                        <p:cTn id="32" dur="500" fill="hold"/>
                                        <p:tgtEl>
                                          <p:spTgt spid="39"/>
                                        </p:tgtEl>
                                        <p:attrNameLst>
                                          <p:attrName>ppt_x</p:attrName>
                                        </p:attrNameLst>
                                      </p:cBhvr>
                                      <p:tavLst>
                                        <p:tav tm="0">
                                          <p:val>
                                            <p:strVal val="#ppt_x"/>
                                          </p:val>
                                        </p:tav>
                                        <p:tav tm="100000">
                                          <p:val>
                                            <p:strVal val="#ppt_x"/>
                                          </p:val>
                                        </p:tav>
                                      </p:tavLst>
                                    </p:anim>
                                    <p:anim calcmode="lin" valueType="num">
                                      <p:cBhvr additive="base">
                                        <p:cTn id="33" dur="500" fill="hold"/>
                                        <p:tgtEl>
                                          <p:spTgt spid="3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71472" y="785794"/>
            <a:ext cx="8286808" cy="4524315"/>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endParaRPr lang="ru-RU" sz="3600" b="1" dirty="0" smtClean="0">
              <a:ln w="11430">
                <a:solidFill>
                  <a:srgbClr val="FF0000"/>
                </a:solidFill>
              </a:ln>
              <a:solidFill>
                <a:srgbClr val="002060"/>
              </a:solidFill>
              <a:effectLst>
                <a:outerShdw blurRad="80000" dist="40000" dir="5040000" algn="tl">
                  <a:srgbClr val="000000">
                    <a:alpha val="30000"/>
                  </a:srgbClr>
                </a:outerShdw>
              </a:effectLst>
            </a:endParaRPr>
          </a:p>
          <a:p>
            <a:r>
              <a:rPr lang="ru-RU" sz="3200" b="1" i="1" u="sng" dirty="0" smtClean="0">
                <a:ln w="11430">
                  <a:solidFill>
                    <a:srgbClr val="7030A0"/>
                  </a:solidFill>
                </a:ln>
                <a:solidFill>
                  <a:srgbClr val="002060"/>
                </a:solidFill>
                <a:effectLst>
                  <a:outerShdw blurRad="80000" dist="40000" dir="5040000" algn="tl">
                    <a:srgbClr val="000000">
                      <a:alpha val="30000"/>
                    </a:srgbClr>
                  </a:outerShdw>
                </a:effectLst>
              </a:rPr>
              <a:t>Цель:</a:t>
            </a:r>
            <a:r>
              <a:rPr lang="ru-RU" sz="3200" b="1" dirty="0" smtClean="0">
                <a:ln w="11430">
                  <a:solidFill>
                    <a:srgbClr val="FF0000"/>
                  </a:solidFill>
                </a:ln>
                <a:solidFill>
                  <a:srgbClr val="002060"/>
                </a:solidFill>
                <a:effectLst>
                  <a:outerShdw blurRad="80000" dist="40000" dir="5040000" algn="tl">
                    <a:srgbClr val="000000">
                      <a:alpha val="30000"/>
                    </a:srgbClr>
                  </a:outerShdw>
                </a:effectLst>
              </a:rPr>
              <a:t>  </a:t>
            </a:r>
            <a:r>
              <a:rPr lang="ru-RU" sz="3600" b="1" dirty="0" smtClean="0">
                <a:ln w="11430">
                  <a:solidFill>
                    <a:srgbClr val="FF0000"/>
                  </a:solidFill>
                </a:ln>
                <a:solidFill>
                  <a:srgbClr val="002060"/>
                </a:solidFill>
                <a:effectLst>
                  <a:outerShdw blurRad="80000" dist="40000" dir="5040000" algn="tl">
                    <a:srgbClr val="000000">
                      <a:alpha val="30000"/>
                    </a:srgbClr>
                  </a:outerShdw>
                </a:effectLst>
              </a:rPr>
              <a:t>Сформировать представление о конденсаторе, об электроёмкости конденсатора, ввести единицу измерения электроёмкости,   рассмотреть зависимость ёмкости конденсатора от его геометрической  конструкции.  </a:t>
            </a:r>
            <a:endParaRPr lang="ru-RU" sz="3600" b="1" dirty="0">
              <a:ln w="11430">
                <a:solidFill>
                  <a:srgbClr val="FF0000"/>
                </a:solidFill>
              </a:ln>
              <a:solidFill>
                <a:srgbClr val="002060"/>
              </a:solidFill>
              <a:effectLst>
                <a:outerShdw blurRad="80000" dist="40000" dir="5040000" algn="tl">
                  <a:srgbClr val="000000">
                    <a:alpha val="30000"/>
                  </a:srgbClr>
                </a:outerShdw>
              </a:effectLst>
            </a:endParaRPr>
          </a:p>
        </p:txBody>
      </p:sp>
    </p:spTree>
    <p:extLst>
      <p:ext uri="{BB962C8B-B14F-4D97-AF65-F5344CB8AC3E}">
        <p14:creationId xmlns="" xmlns:p14="http://schemas.microsoft.com/office/powerpoint/2010/main" val="2056097309"/>
      </p:ext>
    </p:extLst>
  </p:cSld>
  <p:clrMapOvr>
    <a:masterClrMapping/>
  </p:clrMapOvr>
  <p:transition spd="slow">
    <p:newsflash/>
    <p:sndAc>
      <p:stSnd>
        <p:snd r:embed="rId2" name="chimes.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p:cNvSpPr>
            <a:spLocks noGrp="1" noChangeArrowheads="1"/>
          </p:cNvSpPr>
          <p:nvPr>
            <p:ph type="title"/>
          </p:nvPr>
        </p:nvSpPr>
        <p:spPr/>
        <p:txBody>
          <a:bodyPr/>
          <a:lstStyle/>
          <a:p>
            <a:r>
              <a:rPr lang="ru-RU" altLang="ru-RU" b="1" i="1" u="sng"/>
              <a:t>Итог урока:</a:t>
            </a:r>
          </a:p>
        </p:txBody>
      </p:sp>
      <p:sp>
        <p:nvSpPr>
          <p:cNvPr id="123907" name="Rectangle 3"/>
          <p:cNvSpPr>
            <a:spLocks noGrp="1" noChangeArrowheads="1"/>
          </p:cNvSpPr>
          <p:nvPr>
            <p:ph type="body" idx="1"/>
          </p:nvPr>
        </p:nvSpPr>
        <p:spPr>
          <a:xfrm>
            <a:off x="457200" y="2205038"/>
            <a:ext cx="8229600" cy="3925887"/>
          </a:xfrm>
        </p:spPr>
        <p:txBody>
          <a:bodyPr/>
          <a:lstStyle/>
          <a:p>
            <a:r>
              <a:rPr lang="ru-RU" altLang="ru-RU" i="1"/>
              <a:t>Что нового, интересного узнали сегодня на уроке ?</a:t>
            </a:r>
          </a:p>
          <a:p>
            <a:r>
              <a:rPr lang="ru-RU" altLang="ru-RU" i="1"/>
              <a:t>Чему учились?</a:t>
            </a:r>
          </a:p>
        </p:txBody>
      </p:sp>
    </p:spTree>
    <p:extLst>
      <p:ext uri="{BB962C8B-B14F-4D97-AF65-F5344CB8AC3E}">
        <p14:creationId xmlns="" xmlns:p14="http://schemas.microsoft.com/office/powerpoint/2010/main" val="32507489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58016" y="4000504"/>
            <a:ext cx="1143008" cy="369332"/>
          </a:xfrm>
          <a:prstGeom prst="rect">
            <a:avLst/>
          </a:prstGeom>
          <a:noFill/>
        </p:spPr>
        <p:txBody>
          <a:bodyPr wrap="square" rtlCol="0">
            <a:spAutoFit/>
          </a:bodyPr>
          <a:lstStyle/>
          <a:p>
            <a:endParaRPr lang="ru-RU" dirty="0"/>
          </a:p>
        </p:txBody>
      </p:sp>
      <p:sp>
        <p:nvSpPr>
          <p:cNvPr id="3" name="TextBox 2"/>
          <p:cNvSpPr txBox="1"/>
          <p:nvPr/>
        </p:nvSpPr>
        <p:spPr>
          <a:xfrm>
            <a:off x="8000992" y="4071942"/>
            <a:ext cx="1143008" cy="369332"/>
          </a:xfrm>
          <a:prstGeom prst="rect">
            <a:avLst/>
          </a:prstGeom>
          <a:noFill/>
        </p:spPr>
        <p:txBody>
          <a:bodyPr wrap="square" rtlCol="0">
            <a:spAutoFit/>
          </a:bodyPr>
          <a:lstStyle/>
          <a:p>
            <a:endParaRPr lang="ru-RU" dirty="0"/>
          </a:p>
        </p:txBody>
      </p:sp>
      <p:sp>
        <p:nvSpPr>
          <p:cNvPr id="4" name="TextBox 3"/>
          <p:cNvSpPr txBox="1"/>
          <p:nvPr/>
        </p:nvSpPr>
        <p:spPr>
          <a:xfrm>
            <a:off x="5500694" y="4071942"/>
            <a:ext cx="1143008" cy="369332"/>
          </a:xfrm>
          <a:prstGeom prst="rect">
            <a:avLst/>
          </a:prstGeom>
          <a:noFill/>
        </p:spPr>
        <p:txBody>
          <a:bodyPr wrap="square" rtlCol="0">
            <a:spAutoFit/>
          </a:bodyPr>
          <a:lstStyle/>
          <a:p>
            <a:endParaRPr lang="ru-RU" dirty="0"/>
          </a:p>
        </p:txBody>
      </p:sp>
      <p:sp>
        <p:nvSpPr>
          <p:cNvPr id="5" name="TextBox 4"/>
          <p:cNvSpPr txBox="1"/>
          <p:nvPr/>
        </p:nvSpPr>
        <p:spPr>
          <a:xfrm>
            <a:off x="2357422" y="3929066"/>
            <a:ext cx="1143008" cy="369332"/>
          </a:xfrm>
          <a:prstGeom prst="rect">
            <a:avLst/>
          </a:prstGeom>
          <a:noFill/>
        </p:spPr>
        <p:txBody>
          <a:bodyPr wrap="square" rtlCol="0">
            <a:spAutoFit/>
          </a:bodyPr>
          <a:lstStyle/>
          <a:p>
            <a:endParaRPr lang="ru-RU" dirty="0"/>
          </a:p>
        </p:txBody>
      </p:sp>
      <p:sp>
        <p:nvSpPr>
          <p:cNvPr id="6" name="TextBox 5"/>
          <p:cNvSpPr txBox="1"/>
          <p:nvPr/>
        </p:nvSpPr>
        <p:spPr>
          <a:xfrm>
            <a:off x="2509822" y="4081466"/>
            <a:ext cx="1143008" cy="369332"/>
          </a:xfrm>
          <a:prstGeom prst="rect">
            <a:avLst/>
          </a:prstGeom>
          <a:noFill/>
        </p:spPr>
        <p:txBody>
          <a:bodyPr wrap="square" rtlCol="0">
            <a:spAutoFit/>
          </a:bodyPr>
          <a:lstStyle/>
          <a:p>
            <a:endParaRPr lang="ru-RU" dirty="0"/>
          </a:p>
        </p:txBody>
      </p:sp>
      <p:sp>
        <p:nvSpPr>
          <p:cNvPr id="12" name="TextBox 11"/>
          <p:cNvSpPr txBox="1"/>
          <p:nvPr/>
        </p:nvSpPr>
        <p:spPr>
          <a:xfrm>
            <a:off x="785786" y="714356"/>
            <a:ext cx="6715172" cy="707886"/>
          </a:xfrm>
          <a:prstGeom prst="rect">
            <a:avLst/>
          </a:prstGeom>
          <a:noFill/>
        </p:spPr>
        <p:txBody>
          <a:bodyPr wrap="square" rtlCol="0">
            <a:spAutoFit/>
          </a:bodyPr>
          <a:lstStyle/>
          <a:p>
            <a:pPr algn="ctr"/>
            <a:r>
              <a:rPr lang="ru-RU" sz="4000" dirty="0" smtClean="0">
                <a:solidFill>
                  <a:srgbClr val="FF0000"/>
                </a:solidFill>
              </a:rPr>
              <a:t>Домашнее задание:</a:t>
            </a:r>
            <a:endParaRPr lang="ru-RU" sz="4000" dirty="0">
              <a:solidFill>
                <a:srgbClr val="FF0000"/>
              </a:solidFill>
            </a:endParaRPr>
          </a:p>
        </p:txBody>
      </p:sp>
      <p:sp>
        <p:nvSpPr>
          <p:cNvPr id="13" name="TextBox 12"/>
          <p:cNvSpPr txBox="1"/>
          <p:nvPr/>
        </p:nvSpPr>
        <p:spPr>
          <a:xfrm>
            <a:off x="1000100" y="1714488"/>
            <a:ext cx="7072362" cy="954107"/>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ru-RU" sz="2800" dirty="0" smtClean="0">
                <a:solidFill>
                  <a:schemeClr val="accent6">
                    <a:lumMod val="50000"/>
                  </a:schemeClr>
                </a:solidFill>
              </a:rPr>
              <a:t>§ 99, 100</a:t>
            </a:r>
          </a:p>
          <a:p>
            <a:r>
              <a:rPr lang="ru-RU" sz="2800" dirty="0" smtClean="0">
                <a:solidFill>
                  <a:schemeClr val="accent6">
                    <a:lumMod val="50000"/>
                  </a:schemeClr>
                </a:solidFill>
              </a:rPr>
              <a:t>Упр. 18</a:t>
            </a:r>
            <a:endParaRPr lang="ru-RU" sz="2800" dirty="0">
              <a:solidFill>
                <a:schemeClr val="accent6">
                  <a:lumMod val="50000"/>
                </a:schemeClr>
              </a:solidFill>
            </a:endParaRPr>
          </a:p>
        </p:txBody>
      </p:sp>
    </p:spTree>
    <p:extLst>
      <p:ext uri="{BB962C8B-B14F-4D97-AF65-F5344CB8AC3E}">
        <p14:creationId xmlns="" xmlns:p14="http://schemas.microsoft.com/office/powerpoint/2010/main" val="1372953470"/>
      </p:ext>
    </p:extLst>
  </p:cSld>
  <p:clrMapOvr>
    <a:masterClrMapping/>
  </p:clrMapOvr>
  <p:transition spd="slow">
    <p:strips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nodeType="clickEffect">
                                  <p:stCondLst>
                                    <p:cond delay="0"/>
                                  </p:stCondLst>
                                  <p:iterate type="lt">
                                    <p:tmPct val="10000"/>
                                  </p:iterate>
                                  <p:childTnLst>
                                    <p:set>
                                      <p:cBhvr>
                                        <p:cTn id="6" dur="1" fill="hold">
                                          <p:stCondLst>
                                            <p:cond delay="0"/>
                                          </p:stCondLst>
                                        </p:cTn>
                                        <p:tgtEl>
                                          <p:spTgt spid="12">
                                            <p:txEl>
                                              <p:pRg st="0" end="0"/>
                                            </p:txEl>
                                          </p:spTgt>
                                        </p:tgtEl>
                                        <p:attrNameLst>
                                          <p:attrName>style.visibility</p:attrName>
                                        </p:attrNameLst>
                                      </p:cBhvr>
                                      <p:to>
                                        <p:strVal val="visible"/>
                                      </p:to>
                                    </p:set>
                                    <p:anim calcmode="lin" valueType="num">
                                      <p:cBhvr>
                                        <p:cTn id="7" dur="500" fill="hold"/>
                                        <p:tgtEl>
                                          <p:spTgt spid="12">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12">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12">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12">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12">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13"/>
                                        </p:tgtEl>
                                        <p:attrNameLst>
                                          <p:attrName>style.visibility</p:attrName>
                                        </p:attrNameLst>
                                      </p:cBhvr>
                                      <p:to>
                                        <p:strVal val="visible"/>
                                      </p:to>
                                    </p:set>
                                    <p:anim calcmode="lin" valueType="num">
                                      <p:cBhvr>
                                        <p:cTn id="16" dur="500" fill="hold"/>
                                        <p:tgtEl>
                                          <p:spTgt spid="13"/>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13"/>
                                        </p:tgtEl>
                                        <p:attrNameLst>
                                          <p:attrName>ppt_y</p:attrName>
                                        </p:attrNameLst>
                                      </p:cBhvr>
                                      <p:tavLst>
                                        <p:tav tm="0">
                                          <p:val>
                                            <p:strVal val="#ppt_y"/>
                                          </p:val>
                                        </p:tav>
                                        <p:tav tm="100000">
                                          <p:val>
                                            <p:strVal val="#ppt_y"/>
                                          </p:val>
                                        </p:tav>
                                      </p:tavLst>
                                    </p:anim>
                                    <p:anim calcmode="lin" valueType="num">
                                      <p:cBhvr>
                                        <p:cTn id="18" dur="500" fill="hold"/>
                                        <p:tgtEl>
                                          <p:spTgt spid="13"/>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13"/>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6858016" y="4000504"/>
            <a:ext cx="1143008" cy="369332"/>
          </a:xfrm>
          <a:prstGeom prst="rect">
            <a:avLst/>
          </a:prstGeom>
          <a:noFill/>
        </p:spPr>
        <p:txBody>
          <a:bodyPr wrap="square" rtlCol="0">
            <a:spAutoFit/>
          </a:bodyPr>
          <a:lstStyle/>
          <a:p>
            <a:endParaRPr lang="ru-RU" dirty="0"/>
          </a:p>
        </p:txBody>
      </p:sp>
      <p:sp>
        <p:nvSpPr>
          <p:cNvPr id="13" name="TextBox 12"/>
          <p:cNvSpPr txBox="1"/>
          <p:nvPr/>
        </p:nvSpPr>
        <p:spPr>
          <a:xfrm>
            <a:off x="8000992" y="4071942"/>
            <a:ext cx="1143008" cy="369332"/>
          </a:xfrm>
          <a:prstGeom prst="rect">
            <a:avLst/>
          </a:prstGeom>
          <a:noFill/>
        </p:spPr>
        <p:txBody>
          <a:bodyPr wrap="square" rtlCol="0">
            <a:spAutoFit/>
          </a:bodyPr>
          <a:lstStyle/>
          <a:p>
            <a:endParaRPr lang="ru-RU" dirty="0"/>
          </a:p>
        </p:txBody>
      </p:sp>
      <p:sp>
        <p:nvSpPr>
          <p:cNvPr id="14" name="TextBox 13"/>
          <p:cNvSpPr txBox="1"/>
          <p:nvPr/>
        </p:nvSpPr>
        <p:spPr>
          <a:xfrm>
            <a:off x="5500694" y="4071942"/>
            <a:ext cx="1143008" cy="369332"/>
          </a:xfrm>
          <a:prstGeom prst="rect">
            <a:avLst/>
          </a:prstGeom>
          <a:noFill/>
        </p:spPr>
        <p:txBody>
          <a:bodyPr wrap="square" rtlCol="0">
            <a:spAutoFit/>
          </a:bodyPr>
          <a:lstStyle/>
          <a:p>
            <a:endParaRPr lang="ru-RU" dirty="0"/>
          </a:p>
        </p:txBody>
      </p:sp>
      <p:sp>
        <p:nvSpPr>
          <p:cNvPr id="15" name="TextBox 14"/>
          <p:cNvSpPr txBox="1"/>
          <p:nvPr/>
        </p:nvSpPr>
        <p:spPr>
          <a:xfrm>
            <a:off x="2357422" y="3929066"/>
            <a:ext cx="1143008" cy="369332"/>
          </a:xfrm>
          <a:prstGeom prst="rect">
            <a:avLst/>
          </a:prstGeom>
          <a:noFill/>
        </p:spPr>
        <p:txBody>
          <a:bodyPr wrap="square" rtlCol="0">
            <a:spAutoFit/>
          </a:bodyPr>
          <a:lstStyle/>
          <a:p>
            <a:endParaRPr lang="ru-RU" dirty="0"/>
          </a:p>
        </p:txBody>
      </p:sp>
      <p:sp>
        <p:nvSpPr>
          <p:cNvPr id="16" name="TextBox 15"/>
          <p:cNvSpPr txBox="1"/>
          <p:nvPr/>
        </p:nvSpPr>
        <p:spPr>
          <a:xfrm>
            <a:off x="2509822" y="4081466"/>
            <a:ext cx="1143008" cy="369332"/>
          </a:xfrm>
          <a:prstGeom prst="rect">
            <a:avLst/>
          </a:prstGeom>
          <a:noFill/>
        </p:spPr>
        <p:txBody>
          <a:bodyPr wrap="square" rtlCol="0">
            <a:spAutoFit/>
          </a:bodyPr>
          <a:lstStyle/>
          <a:p>
            <a:endParaRPr lang="ru-RU" dirty="0"/>
          </a:p>
        </p:txBody>
      </p:sp>
      <p:sp>
        <p:nvSpPr>
          <p:cNvPr id="17" name="Прямоугольник 16"/>
          <p:cNvSpPr/>
          <p:nvPr/>
        </p:nvSpPr>
        <p:spPr>
          <a:xfrm>
            <a:off x="571472" y="1714488"/>
            <a:ext cx="8072494" cy="5016758"/>
          </a:xfrm>
          <a:prstGeom prst="rect">
            <a:avLst/>
          </a:prstGeom>
        </p:spPr>
        <p:txBody>
          <a:bodyPr wrap="square">
            <a:spAutoFit/>
          </a:bodyPr>
          <a:lstStyle/>
          <a:p>
            <a:r>
              <a:rPr lang="ru-RU" sz="3200" dirty="0" smtClean="0">
                <a:ln>
                  <a:solidFill>
                    <a:srgbClr val="7030A0"/>
                  </a:solidFill>
                </a:ln>
              </a:rPr>
              <a:t>1</a:t>
            </a:r>
            <a:r>
              <a:rPr lang="ru-RU" sz="3200" dirty="0" smtClean="0">
                <a:ln>
                  <a:solidFill>
                    <a:srgbClr val="7030A0"/>
                  </a:solidFill>
                </a:ln>
                <a:solidFill>
                  <a:srgbClr val="7030A0"/>
                </a:solidFill>
              </a:rPr>
              <a:t>. Закон Кулона:</a:t>
            </a:r>
          </a:p>
          <a:p>
            <a:r>
              <a:rPr lang="ru-RU" sz="3200" dirty="0" smtClean="0">
                <a:ln>
                  <a:solidFill>
                    <a:srgbClr val="7030A0"/>
                  </a:solidFill>
                </a:ln>
                <a:solidFill>
                  <a:srgbClr val="7030A0"/>
                </a:solidFill>
              </a:rPr>
              <a:t>2. Силовая характеристика поля – это…</a:t>
            </a:r>
          </a:p>
          <a:p>
            <a:r>
              <a:rPr lang="ru-RU" sz="3200" dirty="0" smtClean="0">
                <a:ln>
                  <a:solidFill>
                    <a:srgbClr val="7030A0"/>
                  </a:solidFill>
                </a:ln>
                <a:solidFill>
                  <a:srgbClr val="7030A0"/>
                </a:solidFill>
              </a:rPr>
              <a:t>3. Напряженность можно найти по формуле:</a:t>
            </a:r>
          </a:p>
          <a:p>
            <a:r>
              <a:rPr lang="ru-RU" sz="3200" dirty="0" smtClean="0">
                <a:ln>
                  <a:solidFill>
                    <a:srgbClr val="7030A0"/>
                  </a:solidFill>
                </a:ln>
                <a:solidFill>
                  <a:srgbClr val="7030A0"/>
                </a:solidFill>
              </a:rPr>
              <a:t>4. Напряженность поля точечного заряда:</a:t>
            </a:r>
          </a:p>
          <a:p>
            <a:r>
              <a:rPr lang="ru-RU" sz="3200" dirty="0" smtClean="0">
                <a:ln>
                  <a:solidFill>
                    <a:srgbClr val="7030A0"/>
                  </a:solidFill>
                </a:ln>
                <a:solidFill>
                  <a:srgbClr val="7030A0"/>
                </a:solidFill>
              </a:rPr>
              <a:t>5. Напряжённость поля плоскости:</a:t>
            </a:r>
          </a:p>
          <a:p>
            <a:r>
              <a:rPr lang="ru-RU" sz="3200" dirty="0" smtClean="0">
                <a:ln>
                  <a:solidFill>
                    <a:srgbClr val="7030A0"/>
                  </a:solidFill>
                </a:ln>
                <a:solidFill>
                  <a:srgbClr val="7030A0"/>
                </a:solidFill>
              </a:rPr>
              <a:t>6. За направление напряженности          </a:t>
            </a:r>
          </a:p>
          <a:p>
            <a:r>
              <a:rPr lang="ru-RU" sz="3200" dirty="0">
                <a:ln>
                  <a:solidFill>
                    <a:srgbClr val="7030A0"/>
                  </a:solidFill>
                </a:ln>
                <a:solidFill>
                  <a:srgbClr val="7030A0"/>
                </a:solidFill>
              </a:rPr>
              <a:t> </a:t>
            </a:r>
            <a:r>
              <a:rPr lang="ru-RU" sz="3200" dirty="0" smtClean="0">
                <a:ln>
                  <a:solidFill>
                    <a:srgbClr val="7030A0"/>
                  </a:solidFill>
                </a:ln>
                <a:solidFill>
                  <a:srgbClr val="7030A0"/>
                </a:solidFill>
              </a:rPr>
              <a:t>    принимают…</a:t>
            </a:r>
          </a:p>
          <a:p>
            <a:r>
              <a:rPr lang="ru-RU" sz="3200" dirty="0">
                <a:ln>
                  <a:solidFill>
                    <a:srgbClr val="7030A0"/>
                  </a:solidFill>
                </a:ln>
                <a:solidFill>
                  <a:srgbClr val="7030A0"/>
                </a:solidFill>
              </a:rPr>
              <a:t>7</a:t>
            </a:r>
            <a:r>
              <a:rPr lang="ru-RU" sz="3200" dirty="0" smtClean="0">
                <a:ln>
                  <a:solidFill>
                    <a:srgbClr val="7030A0"/>
                  </a:solidFill>
                </a:ln>
                <a:solidFill>
                  <a:srgbClr val="7030A0"/>
                </a:solidFill>
              </a:rPr>
              <a:t>. Энергетическая характеристика поля – это…</a:t>
            </a:r>
          </a:p>
          <a:p>
            <a:r>
              <a:rPr lang="ru-RU" sz="3200" dirty="0" smtClean="0">
                <a:ln>
                  <a:solidFill>
                    <a:srgbClr val="7030A0"/>
                  </a:solidFill>
                </a:ln>
                <a:solidFill>
                  <a:srgbClr val="7030A0"/>
                </a:solidFill>
              </a:rPr>
              <a:t>8.  Дайте характеристику </a:t>
            </a:r>
          </a:p>
        </p:txBody>
      </p:sp>
      <p:sp>
        <p:nvSpPr>
          <p:cNvPr id="18" name="TextBox 17"/>
          <p:cNvSpPr txBox="1"/>
          <p:nvPr/>
        </p:nvSpPr>
        <p:spPr>
          <a:xfrm>
            <a:off x="1285852" y="642918"/>
            <a:ext cx="7215238" cy="1200329"/>
          </a:xfrm>
          <a:prstGeom prst="rect">
            <a:avLst/>
          </a:prstGeom>
          <a:noFill/>
        </p:spPr>
        <p:txBody>
          <a:bodyPr wrap="square" rtlCol="0">
            <a:spAutoFit/>
          </a:bodyPr>
          <a:lstStyle/>
          <a:p>
            <a:r>
              <a:rPr lang="ru-RU" sz="7200" u="sng" dirty="0" smtClean="0">
                <a:ln>
                  <a:solidFill>
                    <a:srgbClr val="0070C0"/>
                  </a:solidFill>
                </a:ln>
              </a:rPr>
              <a:t>Повторим…</a:t>
            </a:r>
            <a:endParaRPr lang="ru-RU" sz="7200" u="sng" dirty="0">
              <a:ln>
                <a:solidFill>
                  <a:srgbClr val="0070C0"/>
                </a:solidFill>
              </a:ln>
            </a:endParaRPr>
          </a:p>
        </p:txBody>
      </p:sp>
    </p:spTree>
    <p:extLst>
      <p:ext uri="{BB962C8B-B14F-4D97-AF65-F5344CB8AC3E}">
        <p14:creationId xmlns="" xmlns:p14="http://schemas.microsoft.com/office/powerpoint/2010/main" val="2016299515"/>
      </p:ext>
    </p:extLst>
  </p:cSld>
  <p:clrMapOvr>
    <a:masterClrMapping/>
  </p:clrMapOvr>
  <p:transition spd="slow">
    <p:strips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18"/>
                                        </p:tgtEl>
                                        <p:attrNameLst>
                                          <p:attrName>style.visibility</p:attrName>
                                        </p:attrNameLst>
                                      </p:cBhvr>
                                      <p:to>
                                        <p:strVal val="visible"/>
                                      </p:to>
                                    </p:set>
                                    <p:anim calcmode="lin" valueType="num">
                                      <p:cBhvr>
                                        <p:cTn id="7" dur="500" fill="hold"/>
                                        <p:tgtEl>
                                          <p:spTgt spid="18"/>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18"/>
                                        </p:tgtEl>
                                        <p:attrNameLst>
                                          <p:attrName>ppt_y</p:attrName>
                                        </p:attrNameLst>
                                      </p:cBhvr>
                                      <p:tavLst>
                                        <p:tav tm="0">
                                          <p:val>
                                            <p:strVal val="#ppt_y"/>
                                          </p:val>
                                        </p:tav>
                                        <p:tav tm="100000">
                                          <p:val>
                                            <p:strVal val="#ppt_y"/>
                                          </p:val>
                                        </p:tav>
                                      </p:tavLst>
                                    </p:anim>
                                    <p:anim calcmode="lin" valueType="num">
                                      <p:cBhvr>
                                        <p:cTn id="9" dur="500" fill="hold"/>
                                        <p:tgtEl>
                                          <p:spTgt spid="18"/>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18"/>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18"/>
                                        </p:tgtEl>
                                      </p:cBhvr>
                                    </p:animEffect>
                                  </p:childTnLst>
                                </p:cTn>
                              </p:par>
                            </p:childTnLst>
                          </p:cTn>
                        </p:par>
                      </p:childTnLst>
                    </p:cTn>
                  </p:par>
                  <p:par>
                    <p:cTn id="12" fill="hold">
                      <p:stCondLst>
                        <p:cond delay="indefinite"/>
                      </p:stCondLst>
                      <p:childTnLst>
                        <p:par>
                          <p:cTn id="13" fill="hold">
                            <p:stCondLst>
                              <p:cond delay="0"/>
                            </p:stCondLst>
                            <p:childTnLst>
                              <p:par>
                                <p:cTn id="14" presetID="27" presetClass="entr" presetSubtype="0" fill="hold" nodeType="clickEffect">
                                  <p:stCondLst>
                                    <p:cond delay="0"/>
                                  </p:stCondLst>
                                  <p:iterate type="lt">
                                    <p:tmPct val="50000"/>
                                  </p:iterate>
                                  <p:childTnLst>
                                    <p:set>
                                      <p:cBhvr>
                                        <p:cTn id="15" dur="1" fill="hold">
                                          <p:stCondLst>
                                            <p:cond delay="0"/>
                                          </p:stCondLst>
                                        </p:cTn>
                                        <p:tgtEl>
                                          <p:spTgt spid="17">
                                            <p:txEl>
                                              <p:pRg st="0" end="0"/>
                                            </p:txEl>
                                          </p:spTgt>
                                        </p:tgtEl>
                                        <p:attrNameLst>
                                          <p:attrName>style.visibility</p:attrName>
                                        </p:attrNameLst>
                                      </p:cBhvr>
                                      <p:to>
                                        <p:strVal val="visible"/>
                                      </p:to>
                                    </p:set>
                                    <p:anim calcmode="discrete" valueType="clr">
                                      <p:cBhvr override="childStyle">
                                        <p:cTn id="16" dur="80"/>
                                        <p:tgtEl>
                                          <p:spTgt spid="17">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7" dur="80"/>
                                        <p:tgtEl>
                                          <p:spTgt spid="17">
                                            <p:txEl>
                                              <p:pRg st="0" end="0"/>
                                            </p:txEl>
                                          </p:spTgt>
                                        </p:tgtEl>
                                        <p:attrNameLst>
                                          <p:attrName>fillcolor</p:attrName>
                                        </p:attrNameLst>
                                      </p:cBhvr>
                                      <p:tavLst>
                                        <p:tav tm="0">
                                          <p:val>
                                            <p:clrVal>
                                              <a:schemeClr val="accent2"/>
                                            </p:clrVal>
                                          </p:val>
                                        </p:tav>
                                        <p:tav tm="50000">
                                          <p:val>
                                            <p:clrVal>
                                              <a:schemeClr val="hlink"/>
                                            </p:clrVal>
                                          </p:val>
                                        </p:tav>
                                      </p:tavLst>
                                    </p:anim>
                                    <p:set>
                                      <p:cBhvr>
                                        <p:cTn id="18" dur="80"/>
                                        <p:tgtEl>
                                          <p:spTgt spid="17">
                                            <p:txEl>
                                              <p:pRg st="0" end="0"/>
                                            </p:txEl>
                                          </p:spTgt>
                                        </p:tgtEl>
                                        <p:attrNameLst>
                                          <p:attrName>fill.type</p:attrName>
                                        </p:attrNameLst>
                                      </p:cBhvr>
                                      <p:to>
                                        <p:strVal val="solid"/>
                                      </p:to>
                                    </p:set>
                                  </p:childTnLst>
                                </p:cTn>
                              </p:par>
                            </p:childTnLst>
                          </p:cTn>
                        </p:par>
                      </p:childTnLst>
                    </p:cTn>
                  </p:par>
                  <p:par>
                    <p:cTn id="19" fill="hold">
                      <p:stCondLst>
                        <p:cond delay="indefinite"/>
                      </p:stCondLst>
                      <p:childTnLst>
                        <p:par>
                          <p:cTn id="20" fill="hold">
                            <p:stCondLst>
                              <p:cond delay="0"/>
                            </p:stCondLst>
                            <p:childTnLst>
                              <p:par>
                                <p:cTn id="21" presetID="27" presetClass="entr" presetSubtype="0" fill="hold" nodeType="clickEffect">
                                  <p:stCondLst>
                                    <p:cond delay="0"/>
                                  </p:stCondLst>
                                  <p:iterate type="lt">
                                    <p:tmPct val="50000"/>
                                  </p:iterate>
                                  <p:childTnLst>
                                    <p:set>
                                      <p:cBhvr>
                                        <p:cTn id="22" dur="1" fill="hold">
                                          <p:stCondLst>
                                            <p:cond delay="0"/>
                                          </p:stCondLst>
                                        </p:cTn>
                                        <p:tgtEl>
                                          <p:spTgt spid="17">
                                            <p:txEl>
                                              <p:pRg st="1" end="1"/>
                                            </p:txEl>
                                          </p:spTgt>
                                        </p:tgtEl>
                                        <p:attrNameLst>
                                          <p:attrName>style.visibility</p:attrName>
                                        </p:attrNameLst>
                                      </p:cBhvr>
                                      <p:to>
                                        <p:strVal val="visible"/>
                                      </p:to>
                                    </p:set>
                                    <p:anim calcmode="discrete" valueType="clr">
                                      <p:cBhvr override="childStyle">
                                        <p:cTn id="23" dur="80"/>
                                        <p:tgtEl>
                                          <p:spTgt spid="17">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4" dur="80"/>
                                        <p:tgtEl>
                                          <p:spTgt spid="17">
                                            <p:txEl>
                                              <p:pRg st="1" end="1"/>
                                            </p:txEl>
                                          </p:spTgt>
                                        </p:tgtEl>
                                        <p:attrNameLst>
                                          <p:attrName>fillcolor</p:attrName>
                                        </p:attrNameLst>
                                      </p:cBhvr>
                                      <p:tavLst>
                                        <p:tav tm="0">
                                          <p:val>
                                            <p:clrVal>
                                              <a:schemeClr val="accent2"/>
                                            </p:clrVal>
                                          </p:val>
                                        </p:tav>
                                        <p:tav tm="50000">
                                          <p:val>
                                            <p:clrVal>
                                              <a:schemeClr val="hlink"/>
                                            </p:clrVal>
                                          </p:val>
                                        </p:tav>
                                      </p:tavLst>
                                    </p:anim>
                                    <p:set>
                                      <p:cBhvr>
                                        <p:cTn id="25" dur="80"/>
                                        <p:tgtEl>
                                          <p:spTgt spid="17">
                                            <p:txEl>
                                              <p:pRg st="1" end="1"/>
                                            </p:txEl>
                                          </p:spTgt>
                                        </p:tgtEl>
                                        <p:attrNameLst>
                                          <p:attrName>fill.type</p:attrName>
                                        </p:attrNameLst>
                                      </p:cBhvr>
                                      <p:to>
                                        <p:strVal val="solid"/>
                                      </p:to>
                                    </p:set>
                                  </p:childTnLst>
                                </p:cTn>
                              </p:par>
                            </p:childTnLst>
                          </p:cTn>
                        </p:par>
                      </p:childTnLst>
                    </p:cTn>
                  </p:par>
                  <p:par>
                    <p:cTn id="26" fill="hold">
                      <p:stCondLst>
                        <p:cond delay="indefinite"/>
                      </p:stCondLst>
                      <p:childTnLst>
                        <p:par>
                          <p:cTn id="27" fill="hold">
                            <p:stCondLst>
                              <p:cond delay="0"/>
                            </p:stCondLst>
                            <p:childTnLst>
                              <p:par>
                                <p:cTn id="28" presetID="27" presetClass="entr" presetSubtype="0" fill="hold" nodeType="clickEffect">
                                  <p:stCondLst>
                                    <p:cond delay="0"/>
                                  </p:stCondLst>
                                  <p:iterate type="lt">
                                    <p:tmPct val="50000"/>
                                  </p:iterate>
                                  <p:childTnLst>
                                    <p:set>
                                      <p:cBhvr>
                                        <p:cTn id="29" dur="1" fill="hold">
                                          <p:stCondLst>
                                            <p:cond delay="0"/>
                                          </p:stCondLst>
                                        </p:cTn>
                                        <p:tgtEl>
                                          <p:spTgt spid="17">
                                            <p:txEl>
                                              <p:pRg st="2" end="2"/>
                                            </p:txEl>
                                          </p:spTgt>
                                        </p:tgtEl>
                                        <p:attrNameLst>
                                          <p:attrName>style.visibility</p:attrName>
                                        </p:attrNameLst>
                                      </p:cBhvr>
                                      <p:to>
                                        <p:strVal val="visible"/>
                                      </p:to>
                                    </p:set>
                                    <p:anim calcmode="discrete" valueType="clr">
                                      <p:cBhvr override="childStyle">
                                        <p:cTn id="30" dur="80"/>
                                        <p:tgtEl>
                                          <p:spTgt spid="17">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1" dur="80"/>
                                        <p:tgtEl>
                                          <p:spTgt spid="17">
                                            <p:txEl>
                                              <p:pRg st="2" end="2"/>
                                            </p:txEl>
                                          </p:spTgt>
                                        </p:tgtEl>
                                        <p:attrNameLst>
                                          <p:attrName>fillcolor</p:attrName>
                                        </p:attrNameLst>
                                      </p:cBhvr>
                                      <p:tavLst>
                                        <p:tav tm="0">
                                          <p:val>
                                            <p:clrVal>
                                              <a:schemeClr val="accent2"/>
                                            </p:clrVal>
                                          </p:val>
                                        </p:tav>
                                        <p:tav tm="50000">
                                          <p:val>
                                            <p:clrVal>
                                              <a:schemeClr val="hlink"/>
                                            </p:clrVal>
                                          </p:val>
                                        </p:tav>
                                      </p:tavLst>
                                    </p:anim>
                                    <p:set>
                                      <p:cBhvr>
                                        <p:cTn id="32" dur="80"/>
                                        <p:tgtEl>
                                          <p:spTgt spid="17">
                                            <p:txEl>
                                              <p:pRg st="2" end="2"/>
                                            </p:txEl>
                                          </p:spTgt>
                                        </p:tgtEl>
                                        <p:attrNameLst>
                                          <p:attrName>fill.type</p:attrName>
                                        </p:attrNameLst>
                                      </p:cBhvr>
                                      <p:to>
                                        <p:strVal val="solid"/>
                                      </p:to>
                                    </p:set>
                                  </p:childTnLst>
                                </p:cTn>
                              </p:par>
                            </p:childTnLst>
                          </p:cTn>
                        </p:par>
                      </p:childTnLst>
                    </p:cTn>
                  </p:par>
                  <p:par>
                    <p:cTn id="33" fill="hold">
                      <p:stCondLst>
                        <p:cond delay="indefinite"/>
                      </p:stCondLst>
                      <p:childTnLst>
                        <p:par>
                          <p:cTn id="34" fill="hold">
                            <p:stCondLst>
                              <p:cond delay="0"/>
                            </p:stCondLst>
                            <p:childTnLst>
                              <p:par>
                                <p:cTn id="35" presetID="27" presetClass="entr" presetSubtype="0" fill="hold" nodeType="clickEffect">
                                  <p:stCondLst>
                                    <p:cond delay="0"/>
                                  </p:stCondLst>
                                  <p:iterate type="lt">
                                    <p:tmPct val="50000"/>
                                  </p:iterate>
                                  <p:childTnLst>
                                    <p:set>
                                      <p:cBhvr>
                                        <p:cTn id="36" dur="1" fill="hold">
                                          <p:stCondLst>
                                            <p:cond delay="0"/>
                                          </p:stCondLst>
                                        </p:cTn>
                                        <p:tgtEl>
                                          <p:spTgt spid="17">
                                            <p:txEl>
                                              <p:pRg st="3" end="3"/>
                                            </p:txEl>
                                          </p:spTgt>
                                        </p:tgtEl>
                                        <p:attrNameLst>
                                          <p:attrName>style.visibility</p:attrName>
                                        </p:attrNameLst>
                                      </p:cBhvr>
                                      <p:to>
                                        <p:strVal val="visible"/>
                                      </p:to>
                                    </p:set>
                                    <p:anim calcmode="discrete" valueType="clr">
                                      <p:cBhvr override="childStyle">
                                        <p:cTn id="37" dur="80"/>
                                        <p:tgtEl>
                                          <p:spTgt spid="17">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8" dur="80"/>
                                        <p:tgtEl>
                                          <p:spTgt spid="17">
                                            <p:txEl>
                                              <p:pRg st="3" end="3"/>
                                            </p:txEl>
                                          </p:spTgt>
                                        </p:tgtEl>
                                        <p:attrNameLst>
                                          <p:attrName>fillcolor</p:attrName>
                                        </p:attrNameLst>
                                      </p:cBhvr>
                                      <p:tavLst>
                                        <p:tav tm="0">
                                          <p:val>
                                            <p:clrVal>
                                              <a:schemeClr val="accent2"/>
                                            </p:clrVal>
                                          </p:val>
                                        </p:tav>
                                        <p:tav tm="50000">
                                          <p:val>
                                            <p:clrVal>
                                              <a:schemeClr val="hlink"/>
                                            </p:clrVal>
                                          </p:val>
                                        </p:tav>
                                      </p:tavLst>
                                    </p:anim>
                                    <p:set>
                                      <p:cBhvr>
                                        <p:cTn id="39" dur="80"/>
                                        <p:tgtEl>
                                          <p:spTgt spid="17">
                                            <p:txEl>
                                              <p:pRg st="3" end="3"/>
                                            </p:txEl>
                                          </p:spTgt>
                                        </p:tgtEl>
                                        <p:attrNameLst>
                                          <p:attrName>fill.type</p:attrName>
                                        </p:attrNameLst>
                                      </p:cBhvr>
                                      <p:to>
                                        <p:strVal val="solid"/>
                                      </p:to>
                                    </p:set>
                                  </p:childTnLst>
                                </p:cTn>
                              </p:par>
                            </p:childTnLst>
                          </p:cTn>
                        </p:par>
                      </p:childTnLst>
                    </p:cTn>
                  </p:par>
                  <p:par>
                    <p:cTn id="40" fill="hold">
                      <p:stCondLst>
                        <p:cond delay="indefinite"/>
                      </p:stCondLst>
                      <p:childTnLst>
                        <p:par>
                          <p:cTn id="41" fill="hold">
                            <p:stCondLst>
                              <p:cond delay="0"/>
                            </p:stCondLst>
                            <p:childTnLst>
                              <p:par>
                                <p:cTn id="42" presetID="27" presetClass="entr" presetSubtype="0" fill="hold" nodeType="clickEffect">
                                  <p:stCondLst>
                                    <p:cond delay="0"/>
                                  </p:stCondLst>
                                  <p:iterate type="lt">
                                    <p:tmPct val="50000"/>
                                  </p:iterate>
                                  <p:childTnLst>
                                    <p:set>
                                      <p:cBhvr>
                                        <p:cTn id="43" dur="1" fill="hold">
                                          <p:stCondLst>
                                            <p:cond delay="0"/>
                                          </p:stCondLst>
                                        </p:cTn>
                                        <p:tgtEl>
                                          <p:spTgt spid="17">
                                            <p:txEl>
                                              <p:pRg st="4" end="4"/>
                                            </p:txEl>
                                          </p:spTgt>
                                        </p:tgtEl>
                                        <p:attrNameLst>
                                          <p:attrName>style.visibility</p:attrName>
                                        </p:attrNameLst>
                                      </p:cBhvr>
                                      <p:to>
                                        <p:strVal val="visible"/>
                                      </p:to>
                                    </p:set>
                                    <p:anim calcmode="discrete" valueType="clr">
                                      <p:cBhvr override="childStyle">
                                        <p:cTn id="44" dur="80"/>
                                        <p:tgtEl>
                                          <p:spTgt spid="17">
                                            <p:txEl>
                                              <p:pRg st="4" end="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45" dur="80"/>
                                        <p:tgtEl>
                                          <p:spTgt spid="17">
                                            <p:txEl>
                                              <p:pRg st="4" end="4"/>
                                            </p:txEl>
                                          </p:spTgt>
                                        </p:tgtEl>
                                        <p:attrNameLst>
                                          <p:attrName>fillcolor</p:attrName>
                                        </p:attrNameLst>
                                      </p:cBhvr>
                                      <p:tavLst>
                                        <p:tav tm="0">
                                          <p:val>
                                            <p:clrVal>
                                              <a:schemeClr val="accent2"/>
                                            </p:clrVal>
                                          </p:val>
                                        </p:tav>
                                        <p:tav tm="50000">
                                          <p:val>
                                            <p:clrVal>
                                              <a:schemeClr val="hlink"/>
                                            </p:clrVal>
                                          </p:val>
                                        </p:tav>
                                      </p:tavLst>
                                    </p:anim>
                                    <p:set>
                                      <p:cBhvr>
                                        <p:cTn id="46" dur="80"/>
                                        <p:tgtEl>
                                          <p:spTgt spid="17">
                                            <p:txEl>
                                              <p:pRg st="4" end="4"/>
                                            </p:txEl>
                                          </p:spTgt>
                                        </p:tgtEl>
                                        <p:attrNameLst>
                                          <p:attrName>fill.type</p:attrName>
                                        </p:attrNameLst>
                                      </p:cBhvr>
                                      <p:to>
                                        <p:strVal val="solid"/>
                                      </p:to>
                                    </p:set>
                                  </p:childTnLst>
                                </p:cTn>
                              </p:par>
                            </p:childTnLst>
                          </p:cTn>
                        </p:par>
                      </p:childTnLst>
                    </p:cTn>
                  </p:par>
                  <p:par>
                    <p:cTn id="47" fill="hold">
                      <p:stCondLst>
                        <p:cond delay="indefinite"/>
                      </p:stCondLst>
                      <p:childTnLst>
                        <p:par>
                          <p:cTn id="48" fill="hold">
                            <p:stCondLst>
                              <p:cond delay="0"/>
                            </p:stCondLst>
                            <p:childTnLst>
                              <p:par>
                                <p:cTn id="49" presetID="27" presetClass="entr" presetSubtype="0" fill="hold" nodeType="clickEffect">
                                  <p:stCondLst>
                                    <p:cond delay="0"/>
                                  </p:stCondLst>
                                  <p:iterate type="lt">
                                    <p:tmPct val="50000"/>
                                  </p:iterate>
                                  <p:childTnLst>
                                    <p:set>
                                      <p:cBhvr>
                                        <p:cTn id="50" dur="1" fill="hold">
                                          <p:stCondLst>
                                            <p:cond delay="0"/>
                                          </p:stCondLst>
                                        </p:cTn>
                                        <p:tgtEl>
                                          <p:spTgt spid="17">
                                            <p:txEl>
                                              <p:pRg st="5" end="5"/>
                                            </p:txEl>
                                          </p:spTgt>
                                        </p:tgtEl>
                                        <p:attrNameLst>
                                          <p:attrName>style.visibility</p:attrName>
                                        </p:attrNameLst>
                                      </p:cBhvr>
                                      <p:to>
                                        <p:strVal val="visible"/>
                                      </p:to>
                                    </p:set>
                                    <p:anim calcmode="discrete" valueType="clr">
                                      <p:cBhvr override="childStyle">
                                        <p:cTn id="51" dur="80"/>
                                        <p:tgtEl>
                                          <p:spTgt spid="17">
                                            <p:txEl>
                                              <p:pRg st="5" end="5"/>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52" dur="80"/>
                                        <p:tgtEl>
                                          <p:spTgt spid="17">
                                            <p:txEl>
                                              <p:pRg st="5" end="5"/>
                                            </p:txEl>
                                          </p:spTgt>
                                        </p:tgtEl>
                                        <p:attrNameLst>
                                          <p:attrName>fillcolor</p:attrName>
                                        </p:attrNameLst>
                                      </p:cBhvr>
                                      <p:tavLst>
                                        <p:tav tm="0">
                                          <p:val>
                                            <p:clrVal>
                                              <a:schemeClr val="accent2"/>
                                            </p:clrVal>
                                          </p:val>
                                        </p:tav>
                                        <p:tav tm="50000">
                                          <p:val>
                                            <p:clrVal>
                                              <a:schemeClr val="hlink"/>
                                            </p:clrVal>
                                          </p:val>
                                        </p:tav>
                                      </p:tavLst>
                                    </p:anim>
                                    <p:set>
                                      <p:cBhvr>
                                        <p:cTn id="53" dur="80"/>
                                        <p:tgtEl>
                                          <p:spTgt spid="17">
                                            <p:txEl>
                                              <p:pRg st="5" end="5"/>
                                            </p:txEl>
                                          </p:spTgt>
                                        </p:tgtEl>
                                        <p:attrNameLst>
                                          <p:attrName>fill.type</p:attrName>
                                        </p:attrNameLst>
                                      </p:cBhvr>
                                      <p:to>
                                        <p:strVal val="solid"/>
                                      </p:to>
                                    </p:set>
                                  </p:childTnLst>
                                </p:cTn>
                              </p:par>
                            </p:childTnLst>
                          </p:cTn>
                        </p:par>
                      </p:childTnLst>
                    </p:cTn>
                  </p:par>
                  <p:par>
                    <p:cTn id="54" fill="hold">
                      <p:stCondLst>
                        <p:cond delay="indefinite"/>
                      </p:stCondLst>
                      <p:childTnLst>
                        <p:par>
                          <p:cTn id="55" fill="hold">
                            <p:stCondLst>
                              <p:cond delay="0"/>
                            </p:stCondLst>
                            <p:childTnLst>
                              <p:par>
                                <p:cTn id="56" presetID="27" presetClass="entr" presetSubtype="0" fill="hold" nodeType="clickEffect">
                                  <p:stCondLst>
                                    <p:cond delay="0"/>
                                  </p:stCondLst>
                                  <p:iterate type="lt">
                                    <p:tmPct val="50000"/>
                                  </p:iterate>
                                  <p:childTnLst>
                                    <p:set>
                                      <p:cBhvr>
                                        <p:cTn id="57" dur="1" fill="hold">
                                          <p:stCondLst>
                                            <p:cond delay="0"/>
                                          </p:stCondLst>
                                        </p:cTn>
                                        <p:tgtEl>
                                          <p:spTgt spid="17">
                                            <p:txEl>
                                              <p:pRg st="6" end="6"/>
                                            </p:txEl>
                                          </p:spTgt>
                                        </p:tgtEl>
                                        <p:attrNameLst>
                                          <p:attrName>style.visibility</p:attrName>
                                        </p:attrNameLst>
                                      </p:cBhvr>
                                      <p:to>
                                        <p:strVal val="visible"/>
                                      </p:to>
                                    </p:set>
                                    <p:anim calcmode="discrete" valueType="clr">
                                      <p:cBhvr override="childStyle">
                                        <p:cTn id="58" dur="80"/>
                                        <p:tgtEl>
                                          <p:spTgt spid="17">
                                            <p:txEl>
                                              <p:pRg st="6" end="6"/>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59" dur="80"/>
                                        <p:tgtEl>
                                          <p:spTgt spid="17">
                                            <p:txEl>
                                              <p:pRg st="6" end="6"/>
                                            </p:txEl>
                                          </p:spTgt>
                                        </p:tgtEl>
                                        <p:attrNameLst>
                                          <p:attrName>fillcolor</p:attrName>
                                        </p:attrNameLst>
                                      </p:cBhvr>
                                      <p:tavLst>
                                        <p:tav tm="0">
                                          <p:val>
                                            <p:clrVal>
                                              <a:schemeClr val="accent2"/>
                                            </p:clrVal>
                                          </p:val>
                                        </p:tav>
                                        <p:tav tm="50000">
                                          <p:val>
                                            <p:clrVal>
                                              <a:schemeClr val="hlink"/>
                                            </p:clrVal>
                                          </p:val>
                                        </p:tav>
                                      </p:tavLst>
                                    </p:anim>
                                    <p:set>
                                      <p:cBhvr>
                                        <p:cTn id="60" dur="80"/>
                                        <p:tgtEl>
                                          <p:spTgt spid="17">
                                            <p:txEl>
                                              <p:pRg st="6" end="6"/>
                                            </p:txEl>
                                          </p:spTgt>
                                        </p:tgtEl>
                                        <p:attrNameLst>
                                          <p:attrName>fill.type</p:attrName>
                                        </p:attrNameLst>
                                      </p:cBhvr>
                                      <p:to>
                                        <p:strVal val="solid"/>
                                      </p:to>
                                    </p:set>
                                  </p:childTnLst>
                                </p:cTn>
                              </p:par>
                            </p:childTnLst>
                          </p:cTn>
                        </p:par>
                      </p:childTnLst>
                    </p:cTn>
                  </p:par>
                  <p:par>
                    <p:cTn id="61" fill="hold">
                      <p:stCondLst>
                        <p:cond delay="indefinite"/>
                      </p:stCondLst>
                      <p:childTnLst>
                        <p:par>
                          <p:cTn id="62" fill="hold">
                            <p:stCondLst>
                              <p:cond delay="0"/>
                            </p:stCondLst>
                            <p:childTnLst>
                              <p:par>
                                <p:cTn id="63" presetID="27" presetClass="entr" presetSubtype="0" fill="hold" nodeType="clickEffect">
                                  <p:stCondLst>
                                    <p:cond delay="0"/>
                                  </p:stCondLst>
                                  <p:iterate type="lt">
                                    <p:tmPct val="50000"/>
                                  </p:iterate>
                                  <p:childTnLst>
                                    <p:set>
                                      <p:cBhvr>
                                        <p:cTn id="64" dur="1" fill="hold">
                                          <p:stCondLst>
                                            <p:cond delay="0"/>
                                          </p:stCondLst>
                                        </p:cTn>
                                        <p:tgtEl>
                                          <p:spTgt spid="17">
                                            <p:txEl>
                                              <p:pRg st="7" end="7"/>
                                            </p:txEl>
                                          </p:spTgt>
                                        </p:tgtEl>
                                        <p:attrNameLst>
                                          <p:attrName>style.visibility</p:attrName>
                                        </p:attrNameLst>
                                      </p:cBhvr>
                                      <p:to>
                                        <p:strVal val="visible"/>
                                      </p:to>
                                    </p:set>
                                    <p:anim calcmode="discrete" valueType="clr">
                                      <p:cBhvr override="childStyle">
                                        <p:cTn id="65" dur="80"/>
                                        <p:tgtEl>
                                          <p:spTgt spid="17">
                                            <p:txEl>
                                              <p:pRg st="7" end="7"/>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66" dur="80"/>
                                        <p:tgtEl>
                                          <p:spTgt spid="17">
                                            <p:txEl>
                                              <p:pRg st="7" end="7"/>
                                            </p:txEl>
                                          </p:spTgt>
                                        </p:tgtEl>
                                        <p:attrNameLst>
                                          <p:attrName>fillcolor</p:attrName>
                                        </p:attrNameLst>
                                      </p:cBhvr>
                                      <p:tavLst>
                                        <p:tav tm="0">
                                          <p:val>
                                            <p:clrVal>
                                              <a:schemeClr val="accent2"/>
                                            </p:clrVal>
                                          </p:val>
                                        </p:tav>
                                        <p:tav tm="50000">
                                          <p:val>
                                            <p:clrVal>
                                              <a:schemeClr val="hlink"/>
                                            </p:clrVal>
                                          </p:val>
                                        </p:tav>
                                      </p:tavLst>
                                    </p:anim>
                                    <p:set>
                                      <p:cBhvr>
                                        <p:cTn id="67" dur="80"/>
                                        <p:tgtEl>
                                          <p:spTgt spid="17">
                                            <p:txEl>
                                              <p:pRg st="7" end="7"/>
                                            </p:txEl>
                                          </p:spTgt>
                                        </p:tgtEl>
                                        <p:attrNameLst>
                                          <p:attrName>fill.type</p:attrName>
                                        </p:attrNameLst>
                                      </p:cBhvr>
                                      <p:to>
                                        <p:strVal val="solid"/>
                                      </p:to>
                                    </p:set>
                                  </p:childTnLst>
                                </p:cTn>
                              </p:par>
                            </p:childTnLst>
                          </p:cTn>
                        </p:par>
                      </p:childTnLst>
                    </p:cTn>
                  </p:par>
                  <p:par>
                    <p:cTn id="68" fill="hold">
                      <p:stCondLst>
                        <p:cond delay="indefinite"/>
                      </p:stCondLst>
                      <p:childTnLst>
                        <p:par>
                          <p:cTn id="69" fill="hold">
                            <p:stCondLst>
                              <p:cond delay="0"/>
                            </p:stCondLst>
                            <p:childTnLst>
                              <p:par>
                                <p:cTn id="70" presetID="27" presetClass="entr" presetSubtype="0" fill="hold" nodeType="clickEffect">
                                  <p:stCondLst>
                                    <p:cond delay="0"/>
                                  </p:stCondLst>
                                  <p:iterate type="lt">
                                    <p:tmPct val="50000"/>
                                  </p:iterate>
                                  <p:childTnLst>
                                    <p:set>
                                      <p:cBhvr>
                                        <p:cTn id="71" dur="1" fill="hold">
                                          <p:stCondLst>
                                            <p:cond delay="0"/>
                                          </p:stCondLst>
                                        </p:cTn>
                                        <p:tgtEl>
                                          <p:spTgt spid="17">
                                            <p:txEl>
                                              <p:pRg st="8" end="8"/>
                                            </p:txEl>
                                          </p:spTgt>
                                        </p:tgtEl>
                                        <p:attrNameLst>
                                          <p:attrName>style.visibility</p:attrName>
                                        </p:attrNameLst>
                                      </p:cBhvr>
                                      <p:to>
                                        <p:strVal val="visible"/>
                                      </p:to>
                                    </p:set>
                                    <p:anim calcmode="discrete" valueType="clr">
                                      <p:cBhvr override="childStyle">
                                        <p:cTn id="72" dur="80"/>
                                        <p:tgtEl>
                                          <p:spTgt spid="17">
                                            <p:txEl>
                                              <p:pRg st="8" end="8"/>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73" dur="80"/>
                                        <p:tgtEl>
                                          <p:spTgt spid="17">
                                            <p:txEl>
                                              <p:pRg st="8" end="8"/>
                                            </p:txEl>
                                          </p:spTgt>
                                        </p:tgtEl>
                                        <p:attrNameLst>
                                          <p:attrName>fillcolor</p:attrName>
                                        </p:attrNameLst>
                                      </p:cBhvr>
                                      <p:tavLst>
                                        <p:tav tm="0">
                                          <p:val>
                                            <p:clrVal>
                                              <a:schemeClr val="accent2"/>
                                            </p:clrVal>
                                          </p:val>
                                        </p:tav>
                                        <p:tav tm="50000">
                                          <p:val>
                                            <p:clrVal>
                                              <a:schemeClr val="hlink"/>
                                            </p:clrVal>
                                          </p:val>
                                        </p:tav>
                                      </p:tavLst>
                                    </p:anim>
                                    <p:set>
                                      <p:cBhvr>
                                        <p:cTn id="74" dur="80"/>
                                        <p:tgtEl>
                                          <p:spTgt spid="17">
                                            <p:txEl>
                                              <p:pRg st="8" end="8"/>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6858016" y="4000504"/>
            <a:ext cx="1143008" cy="369332"/>
          </a:xfrm>
          <a:prstGeom prst="rect">
            <a:avLst/>
          </a:prstGeom>
          <a:noFill/>
        </p:spPr>
        <p:txBody>
          <a:bodyPr wrap="square" rtlCol="0">
            <a:spAutoFit/>
          </a:bodyPr>
          <a:lstStyle/>
          <a:p>
            <a:endParaRPr lang="ru-RU" dirty="0"/>
          </a:p>
        </p:txBody>
      </p:sp>
      <p:sp>
        <p:nvSpPr>
          <p:cNvPr id="13" name="TextBox 12"/>
          <p:cNvSpPr txBox="1"/>
          <p:nvPr/>
        </p:nvSpPr>
        <p:spPr>
          <a:xfrm>
            <a:off x="8000992" y="4071942"/>
            <a:ext cx="1143008" cy="369332"/>
          </a:xfrm>
          <a:prstGeom prst="rect">
            <a:avLst/>
          </a:prstGeom>
          <a:noFill/>
        </p:spPr>
        <p:txBody>
          <a:bodyPr wrap="square" rtlCol="0">
            <a:spAutoFit/>
          </a:bodyPr>
          <a:lstStyle/>
          <a:p>
            <a:endParaRPr lang="ru-RU" dirty="0"/>
          </a:p>
        </p:txBody>
      </p:sp>
      <p:sp>
        <p:nvSpPr>
          <p:cNvPr id="14" name="TextBox 13"/>
          <p:cNvSpPr txBox="1"/>
          <p:nvPr/>
        </p:nvSpPr>
        <p:spPr>
          <a:xfrm>
            <a:off x="5500694" y="4071942"/>
            <a:ext cx="1143008" cy="369332"/>
          </a:xfrm>
          <a:prstGeom prst="rect">
            <a:avLst/>
          </a:prstGeom>
          <a:noFill/>
        </p:spPr>
        <p:txBody>
          <a:bodyPr wrap="square" rtlCol="0">
            <a:spAutoFit/>
          </a:bodyPr>
          <a:lstStyle/>
          <a:p>
            <a:endParaRPr lang="ru-RU" dirty="0"/>
          </a:p>
        </p:txBody>
      </p:sp>
      <p:sp>
        <p:nvSpPr>
          <p:cNvPr id="15" name="TextBox 14"/>
          <p:cNvSpPr txBox="1"/>
          <p:nvPr/>
        </p:nvSpPr>
        <p:spPr>
          <a:xfrm>
            <a:off x="2357422" y="3929066"/>
            <a:ext cx="1143008" cy="369332"/>
          </a:xfrm>
          <a:prstGeom prst="rect">
            <a:avLst/>
          </a:prstGeom>
          <a:noFill/>
        </p:spPr>
        <p:txBody>
          <a:bodyPr wrap="square" rtlCol="0">
            <a:spAutoFit/>
          </a:bodyPr>
          <a:lstStyle/>
          <a:p>
            <a:endParaRPr lang="ru-RU" dirty="0"/>
          </a:p>
        </p:txBody>
      </p:sp>
      <p:sp>
        <p:nvSpPr>
          <p:cNvPr id="16" name="TextBox 15"/>
          <p:cNvSpPr txBox="1"/>
          <p:nvPr/>
        </p:nvSpPr>
        <p:spPr>
          <a:xfrm>
            <a:off x="2509822" y="4081466"/>
            <a:ext cx="1143008" cy="369332"/>
          </a:xfrm>
          <a:prstGeom prst="rect">
            <a:avLst/>
          </a:prstGeom>
          <a:noFill/>
        </p:spPr>
        <p:txBody>
          <a:bodyPr wrap="square" rtlCol="0">
            <a:spAutoFit/>
          </a:bodyPr>
          <a:lstStyle/>
          <a:p>
            <a:endParaRPr lang="ru-RU" dirty="0"/>
          </a:p>
        </p:txBody>
      </p:sp>
      <p:sp>
        <p:nvSpPr>
          <p:cNvPr id="18" name="Прямоугольник 17"/>
          <p:cNvSpPr/>
          <p:nvPr/>
        </p:nvSpPr>
        <p:spPr>
          <a:xfrm>
            <a:off x="571472" y="1428737"/>
            <a:ext cx="8072494" cy="2092881"/>
          </a:xfrm>
          <a:prstGeom prst="rect">
            <a:avLst/>
          </a:prstGeom>
        </p:spPr>
        <p:txBody>
          <a:bodyPr wrap="square">
            <a:spAutoFit/>
          </a:bodyPr>
          <a:lstStyle/>
          <a:p>
            <a:r>
              <a:rPr lang="ru-RU" sz="2800" dirty="0" smtClean="0"/>
              <a:t>Конденсатор представляет собой два проводника, разделенные слоем диэлектрика, толщина которого мала по сравнению с размерами проводников.</a:t>
            </a:r>
          </a:p>
          <a:p>
            <a:endParaRPr lang="ru-RU" dirty="0"/>
          </a:p>
        </p:txBody>
      </p:sp>
      <p:sp>
        <p:nvSpPr>
          <p:cNvPr id="21" name="TextBox 20"/>
          <p:cNvSpPr txBox="1"/>
          <p:nvPr/>
        </p:nvSpPr>
        <p:spPr>
          <a:xfrm>
            <a:off x="2500298" y="428604"/>
            <a:ext cx="4857784" cy="830997"/>
          </a:xfrm>
          <a:prstGeom prst="rect">
            <a:avLst/>
          </a:prstGeom>
          <a:noFill/>
        </p:spPr>
        <p:txBody>
          <a:bodyPr wrap="square" rtlCol="0">
            <a:spAutoFit/>
          </a:bodyPr>
          <a:lstStyle/>
          <a:p>
            <a:r>
              <a:rPr lang="ru-RU" sz="4800" i="1" u="sng" dirty="0" smtClean="0">
                <a:solidFill>
                  <a:schemeClr val="accent5">
                    <a:lumMod val="50000"/>
                  </a:schemeClr>
                </a:solidFill>
              </a:rPr>
              <a:t>Конденсатор</a:t>
            </a:r>
            <a:endParaRPr lang="ru-RU" sz="4800" i="1" u="sng" dirty="0">
              <a:solidFill>
                <a:schemeClr val="accent5">
                  <a:lumMod val="50000"/>
                </a:schemeClr>
              </a:solidFill>
            </a:endParaRPr>
          </a:p>
        </p:txBody>
      </p:sp>
      <p:sp>
        <p:nvSpPr>
          <p:cNvPr id="10" name="Rectangle 8"/>
          <p:cNvSpPr>
            <a:spLocks noChangeArrowheads="1"/>
          </p:cNvSpPr>
          <p:nvPr/>
        </p:nvSpPr>
        <p:spPr bwMode="auto">
          <a:xfrm rot="11103566">
            <a:off x="2059984" y="4854186"/>
            <a:ext cx="2519362" cy="144462"/>
          </a:xfrm>
          <a:prstGeom prst="rect">
            <a:avLst/>
          </a:prstGeom>
          <a:solidFill>
            <a:schemeClr val="accent1"/>
          </a:solidFill>
          <a:ln w="9525">
            <a:miter lim="800000"/>
            <a:headEnd/>
            <a:tailEnd/>
          </a:ln>
          <a:effectLst/>
          <a:scene3d>
            <a:camera prst="legacyPerspectiveFront">
              <a:rot lat="1500000" lon="1500000" rev="0"/>
            </a:camera>
            <a:lightRig rig="legacyFlat2" dir="b"/>
          </a:scene3d>
          <a:sp3d extrusionH="1801800" prstMaterial="legacyMatte">
            <a:bevelT w="13500" h="13500" prst="angle"/>
            <a:bevelB w="13500" h="13500" prst="angle"/>
            <a:extrusionClr>
              <a:schemeClr val="accent1"/>
            </a:extrusionClr>
          </a:sp3d>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flatTx/>
          </a:bodyPr>
          <a:lstStyle>
            <a:defPPr>
              <a:defRPr lang="ru-RU"/>
            </a:defPPr>
            <a:lvl1pPr algn="l" rtl="0" fontAlgn="base">
              <a:spcBef>
                <a:spcPct val="0"/>
              </a:spcBef>
              <a:spcAft>
                <a:spcPct val="0"/>
              </a:spcAft>
              <a:defRPr kern="1200">
                <a:solidFill>
                  <a:schemeClr val="tx1"/>
                </a:solidFill>
                <a:latin typeface="Verdana" pitchFamily="34" charset="0"/>
                <a:ea typeface="+mn-ea"/>
                <a:cs typeface="+mn-cs"/>
              </a:defRPr>
            </a:lvl1pPr>
            <a:lvl2pPr marL="457200" algn="l" rtl="0" fontAlgn="base">
              <a:spcBef>
                <a:spcPct val="0"/>
              </a:spcBef>
              <a:spcAft>
                <a:spcPct val="0"/>
              </a:spcAft>
              <a:defRPr kern="1200">
                <a:solidFill>
                  <a:schemeClr val="tx1"/>
                </a:solidFill>
                <a:latin typeface="Verdana" pitchFamily="34" charset="0"/>
                <a:ea typeface="+mn-ea"/>
                <a:cs typeface="+mn-cs"/>
              </a:defRPr>
            </a:lvl2pPr>
            <a:lvl3pPr marL="914400" algn="l" rtl="0" fontAlgn="base">
              <a:spcBef>
                <a:spcPct val="0"/>
              </a:spcBef>
              <a:spcAft>
                <a:spcPct val="0"/>
              </a:spcAft>
              <a:defRPr kern="1200">
                <a:solidFill>
                  <a:schemeClr val="tx1"/>
                </a:solidFill>
                <a:latin typeface="Verdana" pitchFamily="34" charset="0"/>
                <a:ea typeface="+mn-ea"/>
                <a:cs typeface="+mn-cs"/>
              </a:defRPr>
            </a:lvl3pPr>
            <a:lvl4pPr marL="1371600" algn="l" rtl="0" fontAlgn="base">
              <a:spcBef>
                <a:spcPct val="0"/>
              </a:spcBef>
              <a:spcAft>
                <a:spcPct val="0"/>
              </a:spcAft>
              <a:defRPr kern="1200">
                <a:solidFill>
                  <a:schemeClr val="tx1"/>
                </a:solidFill>
                <a:latin typeface="Verdana" pitchFamily="34" charset="0"/>
                <a:ea typeface="+mn-ea"/>
                <a:cs typeface="+mn-cs"/>
              </a:defRPr>
            </a:lvl4pPr>
            <a:lvl5pPr marL="1828800" algn="l" rtl="0" fontAlgn="base">
              <a:spcBef>
                <a:spcPct val="0"/>
              </a:spcBef>
              <a:spcAft>
                <a:spcPct val="0"/>
              </a:spcAft>
              <a:defRPr kern="1200">
                <a:solidFill>
                  <a:schemeClr val="tx1"/>
                </a:solidFill>
                <a:latin typeface="Verdana" pitchFamily="34" charset="0"/>
                <a:ea typeface="+mn-ea"/>
                <a:cs typeface="+mn-cs"/>
              </a:defRPr>
            </a:lvl5pPr>
            <a:lvl6pPr marL="2286000" algn="l" defTabSz="914400" rtl="0" eaLnBrk="1" latinLnBrk="0" hangingPunct="1">
              <a:defRPr kern="1200">
                <a:solidFill>
                  <a:schemeClr val="tx1"/>
                </a:solidFill>
                <a:latin typeface="Verdana" pitchFamily="34" charset="0"/>
                <a:ea typeface="+mn-ea"/>
                <a:cs typeface="+mn-cs"/>
              </a:defRPr>
            </a:lvl6pPr>
            <a:lvl7pPr marL="2743200" algn="l" defTabSz="914400" rtl="0" eaLnBrk="1" latinLnBrk="0" hangingPunct="1">
              <a:defRPr kern="1200">
                <a:solidFill>
                  <a:schemeClr val="tx1"/>
                </a:solidFill>
                <a:latin typeface="Verdana" pitchFamily="34" charset="0"/>
                <a:ea typeface="+mn-ea"/>
                <a:cs typeface="+mn-cs"/>
              </a:defRPr>
            </a:lvl7pPr>
            <a:lvl8pPr marL="3200400" algn="l" defTabSz="914400" rtl="0" eaLnBrk="1" latinLnBrk="0" hangingPunct="1">
              <a:defRPr kern="1200">
                <a:solidFill>
                  <a:schemeClr val="tx1"/>
                </a:solidFill>
                <a:latin typeface="Verdana" pitchFamily="34" charset="0"/>
                <a:ea typeface="+mn-ea"/>
                <a:cs typeface="+mn-cs"/>
              </a:defRPr>
            </a:lvl8pPr>
            <a:lvl9pPr marL="3657600" algn="l" defTabSz="914400" rtl="0" eaLnBrk="1" latinLnBrk="0" hangingPunct="1">
              <a:defRPr kern="1200">
                <a:solidFill>
                  <a:schemeClr val="tx1"/>
                </a:solidFill>
                <a:latin typeface="Verdana" pitchFamily="34" charset="0"/>
                <a:ea typeface="+mn-ea"/>
                <a:cs typeface="+mn-cs"/>
              </a:defRPr>
            </a:lvl9pPr>
          </a:lstStyle>
          <a:p>
            <a:endParaRPr lang="ru-RU"/>
          </a:p>
        </p:txBody>
      </p:sp>
      <p:sp>
        <p:nvSpPr>
          <p:cNvPr id="11" name="Rectangle 6"/>
          <p:cNvSpPr>
            <a:spLocks noChangeArrowheads="1"/>
          </p:cNvSpPr>
          <p:nvPr/>
        </p:nvSpPr>
        <p:spPr bwMode="auto">
          <a:xfrm rot="11103566">
            <a:off x="1909165" y="5706089"/>
            <a:ext cx="2519363" cy="144463"/>
          </a:xfrm>
          <a:prstGeom prst="rect">
            <a:avLst/>
          </a:prstGeom>
          <a:solidFill>
            <a:schemeClr val="accent1"/>
          </a:solidFill>
          <a:ln w="9525">
            <a:miter lim="800000"/>
            <a:headEnd/>
            <a:tailEnd/>
          </a:ln>
          <a:effectLst/>
          <a:scene3d>
            <a:camera prst="legacyPerspectiveFront">
              <a:rot lat="1500000" lon="1500000" rev="0"/>
            </a:camera>
            <a:lightRig rig="legacyFlat2" dir="b"/>
          </a:scene3d>
          <a:sp3d extrusionH="1801800" prstMaterial="legacyMatte">
            <a:bevelT w="13500" h="13500" prst="angle"/>
            <a:bevelB w="13500" h="13500" prst="angle"/>
            <a:extrusionClr>
              <a:schemeClr val="accent1"/>
            </a:extrusionClr>
          </a:sp3d>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flatTx/>
          </a:bodyPr>
          <a:lstStyle>
            <a:defPPr>
              <a:defRPr lang="ru-RU"/>
            </a:defPPr>
            <a:lvl1pPr algn="l" rtl="0" fontAlgn="base">
              <a:spcBef>
                <a:spcPct val="0"/>
              </a:spcBef>
              <a:spcAft>
                <a:spcPct val="0"/>
              </a:spcAft>
              <a:defRPr kern="1200">
                <a:solidFill>
                  <a:schemeClr val="tx1"/>
                </a:solidFill>
                <a:latin typeface="Verdana" pitchFamily="34" charset="0"/>
                <a:ea typeface="+mn-ea"/>
                <a:cs typeface="+mn-cs"/>
              </a:defRPr>
            </a:lvl1pPr>
            <a:lvl2pPr marL="457200" algn="l" rtl="0" fontAlgn="base">
              <a:spcBef>
                <a:spcPct val="0"/>
              </a:spcBef>
              <a:spcAft>
                <a:spcPct val="0"/>
              </a:spcAft>
              <a:defRPr kern="1200">
                <a:solidFill>
                  <a:schemeClr val="tx1"/>
                </a:solidFill>
                <a:latin typeface="Verdana" pitchFamily="34" charset="0"/>
                <a:ea typeface="+mn-ea"/>
                <a:cs typeface="+mn-cs"/>
              </a:defRPr>
            </a:lvl2pPr>
            <a:lvl3pPr marL="914400" algn="l" rtl="0" fontAlgn="base">
              <a:spcBef>
                <a:spcPct val="0"/>
              </a:spcBef>
              <a:spcAft>
                <a:spcPct val="0"/>
              </a:spcAft>
              <a:defRPr kern="1200">
                <a:solidFill>
                  <a:schemeClr val="tx1"/>
                </a:solidFill>
                <a:latin typeface="Verdana" pitchFamily="34" charset="0"/>
                <a:ea typeface="+mn-ea"/>
                <a:cs typeface="+mn-cs"/>
              </a:defRPr>
            </a:lvl3pPr>
            <a:lvl4pPr marL="1371600" algn="l" rtl="0" fontAlgn="base">
              <a:spcBef>
                <a:spcPct val="0"/>
              </a:spcBef>
              <a:spcAft>
                <a:spcPct val="0"/>
              </a:spcAft>
              <a:defRPr kern="1200">
                <a:solidFill>
                  <a:schemeClr val="tx1"/>
                </a:solidFill>
                <a:latin typeface="Verdana" pitchFamily="34" charset="0"/>
                <a:ea typeface="+mn-ea"/>
                <a:cs typeface="+mn-cs"/>
              </a:defRPr>
            </a:lvl4pPr>
            <a:lvl5pPr marL="1828800" algn="l" rtl="0" fontAlgn="base">
              <a:spcBef>
                <a:spcPct val="0"/>
              </a:spcBef>
              <a:spcAft>
                <a:spcPct val="0"/>
              </a:spcAft>
              <a:defRPr kern="1200">
                <a:solidFill>
                  <a:schemeClr val="tx1"/>
                </a:solidFill>
                <a:latin typeface="Verdana" pitchFamily="34" charset="0"/>
                <a:ea typeface="+mn-ea"/>
                <a:cs typeface="+mn-cs"/>
              </a:defRPr>
            </a:lvl5pPr>
            <a:lvl6pPr marL="2286000" algn="l" defTabSz="914400" rtl="0" eaLnBrk="1" latinLnBrk="0" hangingPunct="1">
              <a:defRPr kern="1200">
                <a:solidFill>
                  <a:schemeClr val="tx1"/>
                </a:solidFill>
                <a:latin typeface="Verdana" pitchFamily="34" charset="0"/>
                <a:ea typeface="+mn-ea"/>
                <a:cs typeface="+mn-cs"/>
              </a:defRPr>
            </a:lvl6pPr>
            <a:lvl7pPr marL="2743200" algn="l" defTabSz="914400" rtl="0" eaLnBrk="1" latinLnBrk="0" hangingPunct="1">
              <a:defRPr kern="1200">
                <a:solidFill>
                  <a:schemeClr val="tx1"/>
                </a:solidFill>
                <a:latin typeface="Verdana" pitchFamily="34" charset="0"/>
                <a:ea typeface="+mn-ea"/>
                <a:cs typeface="+mn-cs"/>
              </a:defRPr>
            </a:lvl7pPr>
            <a:lvl8pPr marL="3200400" algn="l" defTabSz="914400" rtl="0" eaLnBrk="1" latinLnBrk="0" hangingPunct="1">
              <a:defRPr kern="1200">
                <a:solidFill>
                  <a:schemeClr val="tx1"/>
                </a:solidFill>
                <a:latin typeface="Verdana" pitchFamily="34" charset="0"/>
                <a:ea typeface="+mn-ea"/>
                <a:cs typeface="+mn-cs"/>
              </a:defRPr>
            </a:lvl8pPr>
            <a:lvl9pPr marL="3657600" algn="l" defTabSz="914400" rtl="0" eaLnBrk="1" latinLnBrk="0" hangingPunct="1">
              <a:defRPr kern="1200">
                <a:solidFill>
                  <a:schemeClr val="tx1"/>
                </a:solidFill>
                <a:latin typeface="Verdana" pitchFamily="34" charset="0"/>
                <a:ea typeface="+mn-ea"/>
                <a:cs typeface="+mn-cs"/>
              </a:defRPr>
            </a:lvl9pPr>
          </a:lstStyle>
          <a:p>
            <a:endParaRPr lang="ru-RU"/>
          </a:p>
        </p:txBody>
      </p:sp>
      <p:sp>
        <p:nvSpPr>
          <p:cNvPr id="17" name="Line 11"/>
          <p:cNvSpPr>
            <a:spLocks noChangeShapeType="1"/>
          </p:cNvSpPr>
          <p:nvPr/>
        </p:nvSpPr>
        <p:spPr bwMode="auto">
          <a:xfrm>
            <a:off x="3652830" y="4045985"/>
            <a:ext cx="0" cy="504825"/>
          </a:xfrm>
          <a:prstGeom prst="line">
            <a:avLst/>
          </a:prstGeom>
          <a:noFill/>
          <a:ln w="73025">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defPPr>
              <a:defRPr lang="ru-RU"/>
            </a:defPPr>
            <a:lvl1pPr algn="l" rtl="0" fontAlgn="base">
              <a:spcBef>
                <a:spcPct val="0"/>
              </a:spcBef>
              <a:spcAft>
                <a:spcPct val="0"/>
              </a:spcAft>
              <a:defRPr kern="1200">
                <a:solidFill>
                  <a:schemeClr val="tx1"/>
                </a:solidFill>
                <a:latin typeface="Verdana" pitchFamily="34" charset="0"/>
                <a:ea typeface="+mn-ea"/>
                <a:cs typeface="+mn-cs"/>
              </a:defRPr>
            </a:lvl1pPr>
            <a:lvl2pPr marL="457200" algn="l" rtl="0" fontAlgn="base">
              <a:spcBef>
                <a:spcPct val="0"/>
              </a:spcBef>
              <a:spcAft>
                <a:spcPct val="0"/>
              </a:spcAft>
              <a:defRPr kern="1200">
                <a:solidFill>
                  <a:schemeClr val="tx1"/>
                </a:solidFill>
                <a:latin typeface="Verdana" pitchFamily="34" charset="0"/>
                <a:ea typeface="+mn-ea"/>
                <a:cs typeface="+mn-cs"/>
              </a:defRPr>
            </a:lvl2pPr>
            <a:lvl3pPr marL="914400" algn="l" rtl="0" fontAlgn="base">
              <a:spcBef>
                <a:spcPct val="0"/>
              </a:spcBef>
              <a:spcAft>
                <a:spcPct val="0"/>
              </a:spcAft>
              <a:defRPr kern="1200">
                <a:solidFill>
                  <a:schemeClr val="tx1"/>
                </a:solidFill>
                <a:latin typeface="Verdana" pitchFamily="34" charset="0"/>
                <a:ea typeface="+mn-ea"/>
                <a:cs typeface="+mn-cs"/>
              </a:defRPr>
            </a:lvl3pPr>
            <a:lvl4pPr marL="1371600" algn="l" rtl="0" fontAlgn="base">
              <a:spcBef>
                <a:spcPct val="0"/>
              </a:spcBef>
              <a:spcAft>
                <a:spcPct val="0"/>
              </a:spcAft>
              <a:defRPr kern="1200">
                <a:solidFill>
                  <a:schemeClr val="tx1"/>
                </a:solidFill>
                <a:latin typeface="Verdana" pitchFamily="34" charset="0"/>
                <a:ea typeface="+mn-ea"/>
                <a:cs typeface="+mn-cs"/>
              </a:defRPr>
            </a:lvl4pPr>
            <a:lvl5pPr marL="1828800" algn="l" rtl="0" fontAlgn="base">
              <a:spcBef>
                <a:spcPct val="0"/>
              </a:spcBef>
              <a:spcAft>
                <a:spcPct val="0"/>
              </a:spcAft>
              <a:defRPr kern="1200">
                <a:solidFill>
                  <a:schemeClr val="tx1"/>
                </a:solidFill>
                <a:latin typeface="Verdana" pitchFamily="34" charset="0"/>
                <a:ea typeface="+mn-ea"/>
                <a:cs typeface="+mn-cs"/>
              </a:defRPr>
            </a:lvl5pPr>
            <a:lvl6pPr marL="2286000" algn="l" defTabSz="914400" rtl="0" eaLnBrk="1" latinLnBrk="0" hangingPunct="1">
              <a:defRPr kern="1200">
                <a:solidFill>
                  <a:schemeClr val="tx1"/>
                </a:solidFill>
                <a:latin typeface="Verdana" pitchFamily="34" charset="0"/>
                <a:ea typeface="+mn-ea"/>
                <a:cs typeface="+mn-cs"/>
              </a:defRPr>
            </a:lvl6pPr>
            <a:lvl7pPr marL="2743200" algn="l" defTabSz="914400" rtl="0" eaLnBrk="1" latinLnBrk="0" hangingPunct="1">
              <a:defRPr kern="1200">
                <a:solidFill>
                  <a:schemeClr val="tx1"/>
                </a:solidFill>
                <a:latin typeface="Verdana" pitchFamily="34" charset="0"/>
                <a:ea typeface="+mn-ea"/>
                <a:cs typeface="+mn-cs"/>
              </a:defRPr>
            </a:lvl7pPr>
            <a:lvl8pPr marL="3200400" algn="l" defTabSz="914400" rtl="0" eaLnBrk="1" latinLnBrk="0" hangingPunct="1">
              <a:defRPr kern="1200">
                <a:solidFill>
                  <a:schemeClr val="tx1"/>
                </a:solidFill>
                <a:latin typeface="Verdana" pitchFamily="34" charset="0"/>
                <a:ea typeface="+mn-ea"/>
                <a:cs typeface="+mn-cs"/>
              </a:defRPr>
            </a:lvl8pPr>
            <a:lvl9pPr marL="3657600" algn="l" defTabSz="914400" rtl="0" eaLnBrk="1" latinLnBrk="0" hangingPunct="1">
              <a:defRPr kern="1200">
                <a:solidFill>
                  <a:schemeClr val="tx1"/>
                </a:solidFill>
                <a:latin typeface="Verdana" pitchFamily="34" charset="0"/>
                <a:ea typeface="+mn-ea"/>
                <a:cs typeface="+mn-cs"/>
              </a:defRPr>
            </a:lvl9pPr>
          </a:lstStyle>
          <a:p>
            <a:endParaRPr lang="ru-RU"/>
          </a:p>
        </p:txBody>
      </p:sp>
      <p:sp>
        <p:nvSpPr>
          <p:cNvPr id="19" name="Line 11"/>
          <p:cNvSpPr>
            <a:spLocks noChangeShapeType="1"/>
          </p:cNvSpPr>
          <p:nvPr/>
        </p:nvSpPr>
        <p:spPr bwMode="auto">
          <a:xfrm>
            <a:off x="3646784" y="5961361"/>
            <a:ext cx="0" cy="504825"/>
          </a:xfrm>
          <a:prstGeom prst="line">
            <a:avLst/>
          </a:prstGeom>
          <a:noFill/>
          <a:ln w="73025">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defPPr>
              <a:defRPr lang="ru-RU"/>
            </a:defPPr>
            <a:lvl1pPr algn="l" rtl="0" fontAlgn="base">
              <a:spcBef>
                <a:spcPct val="0"/>
              </a:spcBef>
              <a:spcAft>
                <a:spcPct val="0"/>
              </a:spcAft>
              <a:defRPr kern="1200">
                <a:solidFill>
                  <a:schemeClr val="tx1"/>
                </a:solidFill>
                <a:latin typeface="Verdana" pitchFamily="34" charset="0"/>
                <a:ea typeface="+mn-ea"/>
                <a:cs typeface="+mn-cs"/>
              </a:defRPr>
            </a:lvl1pPr>
            <a:lvl2pPr marL="457200" algn="l" rtl="0" fontAlgn="base">
              <a:spcBef>
                <a:spcPct val="0"/>
              </a:spcBef>
              <a:spcAft>
                <a:spcPct val="0"/>
              </a:spcAft>
              <a:defRPr kern="1200">
                <a:solidFill>
                  <a:schemeClr val="tx1"/>
                </a:solidFill>
                <a:latin typeface="Verdana" pitchFamily="34" charset="0"/>
                <a:ea typeface="+mn-ea"/>
                <a:cs typeface="+mn-cs"/>
              </a:defRPr>
            </a:lvl2pPr>
            <a:lvl3pPr marL="914400" algn="l" rtl="0" fontAlgn="base">
              <a:spcBef>
                <a:spcPct val="0"/>
              </a:spcBef>
              <a:spcAft>
                <a:spcPct val="0"/>
              </a:spcAft>
              <a:defRPr kern="1200">
                <a:solidFill>
                  <a:schemeClr val="tx1"/>
                </a:solidFill>
                <a:latin typeface="Verdana" pitchFamily="34" charset="0"/>
                <a:ea typeface="+mn-ea"/>
                <a:cs typeface="+mn-cs"/>
              </a:defRPr>
            </a:lvl3pPr>
            <a:lvl4pPr marL="1371600" algn="l" rtl="0" fontAlgn="base">
              <a:spcBef>
                <a:spcPct val="0"/>
              </a:spcBef>
              <a:spcAft>
                <a:spcPct val="0"/>
              </a:spcAft>
              <a:defRPr kern="1200">
                <a:solidFill>
                  <a:schemeClr val="tx1"/>
                </a:solidFill>
                <a:latin typeface="Verdana" pitchFamily="34" charset="0"/>
                <a:ea typeface="+mn-ea"/>
                <a:cs typeface="+mn-cs"/>
              </a:defRPr>
            </a:lvl4pPr>
            <a:lvl5pPr marL="1828800" algn="l" rtl="0" fontAlgn="base">
              <a:spcBef>
                <a:spcPct val="0"/>
              </a:spcBef>
              <a:spcAft>
                <a:spcPct val="0"/>
              </a:spcAft>
              <a:defRPr kern="1200">
                <a:solidFill>
                  <a:schemeClr val="tx1"/>
                </a:solidFill>
                <a:latin typeface="Verdana" pitchFamily="34" charset="0"/>
                <a:ea typeface="+mn-ea"/>
                <a:cs typeface="+mn-cs"/>
              </a:defRPr>
            </a:lvl5pPr>
            <a:lvl6pPr marL="2286000" algn="l" defTabSz="914400" rtl="0" eaLnBrk="1" latinLnBrk="0" hangingPunct="1">
              <a:defRPr kern="1200">
                <a:solidFill>
                  <a:schemeClr val="tx1"/>
                </a:solidFill>
                <a:latin typeface="Verdana" pitchFamily="34" charset="0"/>
                <a:ea typeface="+mn-ea"/>
                <a:cs typeface="+mn-cs"/>
              </a:defRPr>
            </a:lvl6pPr>
            <a:lvl7pPr marL="2743200" algn="l" defTabSz="914400" rtl="0" eaLnBrk="1" latinLnBrk="0" hangingPunct="1">
              <a:defRPr kern="1200">
                <a:solidFill>
                  <a:schemeClr val="tx1"/>
                </a:solidFill>
                <a:latin typeface="Verdana" pitchFamily="34" charset="0"/>
                <a:ea typeface="+mn-ea"/>
                <a:cs typeface="+mn-cs"/>
              </a:defRPr>
            </a:lvl7pPr>
            <a:lvl8pPr marL="3200400" algn="l" defTabSz="914400" rtl="0" eaLnBrk="1" latinLnBrk="0" hangingPunct="1">
              <a:defRPr kern="1200">
                <a:solidFill>
                  <a:schemeClr val="tx1"/>
                </a:solidFill>
                <a:latin typeface="Verdana" pitchFamily="34" charset="0"/>
                <a:ea typeface="+mn-ea"/>
                <a:cs typeface="+mn-cs"/>
              </a:defRPr>
            </a:lvl8pPr>
            <a:lvl9pPr marL="3657600" algn="l" defTabSz="914400" rtl="0" eaLnBrk="1" latinLnBrk="0" hangingPunct="1">
              <a:defRPr kern="1200">
                <a:solidFill>
                  <a:schemeClr val="tx1"/>
                </a:solidFill>
                <a:latin typeface="Verdana" pitchFamily="34" charset="0"/>
                <a:ea typeface="+mn-ea"/>
                <a:cs typeface="+mn-cs"/>
              </a:defRPr>
            </a:lvl9pPr>
          </a:lstStyle>
          <a:p>
            <a:endParaRPr lang="ru-RU"/>
          </a:p>
        </p:txBody>
      </p:sp>
    </p:spTree>
    <p:extLst>
      <p:ext uri="{BB962C8B-B14F-4D97-AF65-F5344CB8AC3E}">
        <p14:creationId xmlns="" xmlns:p14="http://schemas.microsoft.com/office/powerpoint/2010/main" val="3251179618"/>
      </p:ext>
    </p:extLst>
  </p:cSld>
  <p:clrMapOvr>
    <a:masterClrMapping/>
  </p:clrMapOvr>
  <p:transition spd="slow">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21"/>
                                        </p:tgtEl>
                                        <p:attrNameLst>
                                          <p:attrName>style.visibility</p:attrName>
                                        </p:attrNameLst>
                                      </p:cBhvr>
                                      <p:to>
                                        <p:strVal val="visible"/>
                                      </p:to>
                                    </p:set>
                                    <p:anim calcmode="lin" valueType="num">
                                      <p:cBhvr>
                                        <p:cTn id="7" dur="500" fill="hold"/>
                                        <p:tgtEl>
                                          <p:spTgt spid="21"/>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21"/>
                                        </p:tgtEl>
                                        <p:attrNameLst>
                                          <p:attrName>ppt_y</p:attrName>
                                        </p:attrNameLst>
                                      </p:cBhvr>
                                      <p:tavLst>
                                        <p:tav tm="0">
                                          <p:val>
                                            <p:strVal val="#ppt_y"/>
                                          </p:val>
                                        </p:tav>
                                        <p:tav tm="100000">
                                          <p:val>
                                            <p:strVal val="#ppt_y"/>
                                          </p:val>
                                        </p:tav>
                                      </p:tavLst>
                                    </p:anim>
                                    <p:anim calcmode="lin" valueType="num">
                                      <p:cBhvr>
                                        <p:cTn id="9" dur="500" fill="hold"/>
                                        <p:tgtEl>
                                          <p:spTgt spid="21"/>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21"/>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21"/>
                                        </p:tgtEl>
                                      </p:cBhvr>
                                    </p:animEffect>
                                  </p:childTnLst>
                                </p:cTn>
                              </p:par>
                            </p:childTnLst>
                          </p:cTn>
                        </p:par>
                      </p:childTnLst>
                    </p:cTn>
                  </p:par>
                  <p:par>
                    <p:cTn id="12" fill="hold">
                      <p:stCondLst>
                        <p:cond delay="indefinite"/>
                      </p:stCondLst>
                      <p:childTnLst>
                        <p:par>
                          <p:cTn id="13" fill="hold">
                            <p:stCondLst>
                              <p:cond delay="0"/>
                            </p:stCondLst>
                            <p:childTnLst>
                              <p:par>
                                <p:cTn id="14" presetID="42" presetClass="entr" presetSubtype="0" fill="hold" nodeType="clickEffect">
                                  <p:stCondLst>
                                    <p:cond delay="0"/>
                                  </p:stCondLst>
                                  <p:childTnLst>
                                    <p:set>
                                      <p:cBhvr>
                                        <p:cTn id="15" dur="1" fill="hold">
                                          <p:stCondLst>
                                            <p:cond delay="0"/>
                                          </p:stCondLst>
                                        </p:cTn>
                                        <p:tgtEl>
                                          <p:spTgt spid="18">
                                            <p:txEl>
                                              <p:pRg st="0" end="0"/>
                                            </p:txEl>
                                          </p:spTgt>
                                        </p:tgtEl>
                                        <p:attrNameLst>
                                          <p:attrName>style.visibility</p:attrName>
                                        </p:attrNameLst>
                                      </p:cBhvr>
                                      <p:to>
                                        <p:strVal val="visible"/>
                                      </p:to>
                                    </p:set>
                                    <p:animEffect transition="in" filter="fade">
                                      <p:cBhvr>
                                        <p:cTn id="16" dur="1000"/>
                                        <p:tgtEl>
                                          <p:spTgt spid="18">
                                            <p:txEl>
                                              <p:pRg st="0" end="0"/>
                                            </p:txEl>
                                          </p:spTgt>
                                        </p:tgtEl>
                                      </p:cBhvr>
                                    </p:animEffect>
                                    <p:anim calcmode="lin" valueType="num">
                                      <p:cBhvr>
                                        <p:cTn id="17" dur="1000" fill="hold"/>
                                        <p:tgtEl>
                                          <p:spTgt spid="18">
                                            <p:txEl>
                                              <p:pRg st="0" end="0"/>
                                            </p:txEl>
                                          </p:spTgt>
                                        </p:tgtEl>
                                        <p:attrNameLst>
                                          <p:attrName>ppt_x</p:attrName>
                                        </p:attrNameLst>
                                      </p:cBhvr>
                                      <p:tavLst>
                                        <p:tav tm="0">
                                          <p:val>
                                            <p:strVal val="#ppt_x"/>
                                          </p:val>
                                        </p:tav>
                                        <p:tav tm="100000">
                                          <p:val>
                                            <p:strVal val="#ppt_x"/>
                                          </p:val>
                                        </p:tav>
                                      </p:tavLst>
                                    </p:anim>
                                    <p:anim calcmode="lin" valueType="num">
                                      <p:cBhvr>
                                        <p:cTn id="18" dur="1000" fill="hold"/>
                                        <p:tgtEl>
                                          <p:spTgt spid="18">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9332" name="Rectangle 4"/>
          <p:cNvSpPr>
            <a:spLocks noGrp="1" noChangeArrowheads="1"/>
          </p:cNvSpPr>
          <p:nvPr>
            <p:ph type="title"/>
          </p:nvPr>
        </p:nvSpPr>
        <p:spPr/>
        <p:txBody>
          <a:bodyPr>
            <a:normAutofit fontScale="90000"/>
          </a:bodyPr>
          <a:lstStyle/>
          <a:p>
            <a:r>
              <a:rPr lang="ru-RU" altLang="ru-RU" sz="4000" b="1" i="1" u="sng" dirty="0" smtClean="0"/>
              <a:t>Обозначение конденсатора в электрической схеме.</a:t>
            </a:r>
            <a:endParaRPr lang="ru-RU" altLang="ru-RU" sz="4000" b="1" i="1" u="sng" dirty="0"/>
          </a:p>
        </p:txBody>
      </p:sp>
      <p:sp>
        <p:nvSpPr>
          <p:cNvPr id="99335" name="Line 7"/>
          <p:cNvSpPr>
            <a:spLocks noChangeShapeType="1"/>
          </p:cNvSpPr>
          <p:nvPr/>
        </p:nvSpPr>
        <p:spPr bwMode="auto">
          <a:xfrm>
            <a:off x="1116013" y="2276475"/>
            <a:ext cx="0" cy="2952750"/>
          </a:xfrm>
          <a:prstGeom prst="line">
            <a:avLst/>
          </a:prstGeom>
          <a:noFill/>
          <a:ln w="73025">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99336" name="Line 8"/>
          <p:cNvSpPr>
            <a:spLocks noChangeShapeType="1"/>
          </p:cNvSpPr>
          <p:nvPr/>
        </p:nvSpPr>
        <p:spPr bwMode="auto">
          <a:xfrm>
            <a:off x="2843213" y="2276475"/>
            <a:ext cx="0" cy="2952750"/>
          </a:xfrm>
          <a:prstGeom prst="line">
            <a:avLst/>
          </a:prstGeom>
          <a:noFill/>
          <a:ln w="73025">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99338" name="Line 10"/>
          <p:cNvSpPr>
            <a:spLocks noChangeShapeType="1"/>
          </p:cNvSpPr>
          <p:nvPr/>
        </p:nvSpPr>
        <p:spPr bwMode="auto">
          <a:xfrm flipH="1">
            <a:off x="468313" y="3933825"/>
            <a:ext cx="647700" cy="0"/>
          </a:xfrm>
          <a:prstGeom prst="line">
            <a:avLst/>
          </a:prstGeom>
          <a:noFill/>
          <a:ln w="73025">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99339" name="Line 11"/>
          <p:cNvSpPr>
            <a:spLocks noChangeShapeType="1"/>
          </p:cNvSpPr>
          <p:nvPr/>
        </p:nvSpPr>
        <p:spPr bwMode="auto">
          <a:xfrm flipH="1">
            <a:off x="2843213" y="3933825"/>
            <a:ext cx="647700" cy="0"/>
          </a:xfrm>
          <a:prstGeom prst="line">
            <a:avLst/>
          </a:prstGeom>
          <a:noFill/>
          <a:ln w="73025">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99340" name="Line 12"/>
          <p:cNvSpPr>
            <a:spLocks noChangeShapeType="1"/>
          </p:cNvSpPr>
          <p:nvPr/>
        </p:nvSpPr>
        <p:spPr bwMode="auto">
          <a:xfrm>
            <a:off x="1187450" y="2420938"/>
            <a:ext cx="1584325" cy="0"/>
          </a:xfrm>
          <a:prstGeom prst="line">
            <a:avLst/>
          </a:prstGeom>
          <a:noFill/>
          <a:ln w="9525">
            <a:solidFill>
              <a:schemeClr val="tx1"/>
            </a:solidFill>
            <a:round/>
            <a:headEnd type="stealth" w="med" len="me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99342" name="Line 14"/>
          <p:cNvSpPr>
            <a:spLocks noChangeShapeType="1"/>
          </p:cNvSpPr>
          <p:nvPr/>
        </p:nvSpPr>
        <p:spPr bwMode="auto">
          <a:xfrm>
            <a:off x="1187450" y="3068638"/>
            <a:ext cx="1584325" cy="0"/>
          </a:xfrm>
          <a:prstGeom prst="line">
            <a:avLst/>
          </a:prstGeom>
          <a:noFill/>
          <a:ln w="9525">
            <a:solidFill>
              <a:schemeClr val="tx1"/>
            </a:solidFill>
            <a:round/>
            <a:headEnd type="stealth" w="med" len="me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99343" name="Line 15"/>
          <p:cNvSpPr>
            <a:spLocks noChangeShapeType="1"/>
          </p:cNvSpPr>
          <p:nvPr/>
        </p:nvSpPr>
        <p:spPr bwMode="auto">
          <a:xfrm>
            <a:off x="1187450" y="4292600"/>
            <a:ext cx="1584325" cy="0"/>
          </a:xfrm>
          <a:prstGeom prst="line">
            <a:avLst/>
          </a:prstGeom>
          <a:noFill/>
          <a:ln w="9525">
            <a:solidFill>
              <a:schemeClr val="tx1"/>
            </a:solidFill>
            <a:round/>
            <a:headEnd type="stealth" w="med" len="me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99344" name="Line 16"/>
          <p:cNvSpPr>
            <a:spLocks noChangeShapeType="1"/>
          </p:cNvSpPr>
          <p:nvPr/>
        </p:nvSpPr>
        <p:spPr bwMode="auto">
          <a:xfrm>
            <a:off x="1187450" y="3716338"/>
            <a:ext cx="1584325" cy="0"/>
          </a:xfrm>
          <a:prstGeom prst="line">
            <a:avLst/>
          </a:prstGeom>
          <a:noFill/>
          <a:ln w="9525">
            <a:solidFill>
              <a:schemeClr val="tx1"/>
            </a:solidFill>
            <a:round/>
            <a:headEnd type="stealth" w="med" len="me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99345" name="Line 17"/>
          <p:cNvSpPr>
            <a:spLocks noChangeShapeType="1"/>
          </p:cNvSpPr>
          <p:nvPr/>
        </p:nvSpPr>
        <p:spPr bwMode="auto">
          <a:xfrm>
            <a:off x="1187450" y="5013325"/>
            <a:ext cx="1584325" cy="0"/>
          </a:xfrm>
          <a:prstGeom prst="line">
            <a:avLst/>
          </a:prstGeom>
          <a:noFill/>
          <a:ln w="9525">
            <a:solidFill>
              <a:schemeClr val="tx1"/>
            </a:solidFill>
            <a:round/>
            <a:headEnd type="stealth" w="med" len="me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99348" name="Rectangle 20"/>
          <p:cNvSpPr>
            <a:spLocks noGrp="1" noChangeArrowheads="1"/>
          </p:cNvSpPr>
          <p:nvPr>
            <p:ph type="body" sz="half" idx="1"/>
          </p:nvPr>
        </p:nvSpPr>
        <p:spPr>
          <a:xfrm>
            <a:off x="1187450" y="4005263"/>
            <a:ext cx="284163" cy="180975"/>
          </a:xfrm>
        </p:spPr>
        <p:txBody>
          <a:bodyPr>
            <a:normAutofit fontScale="40000" lnSpcReduction="20000"/>
          </a:bodyPr>
          <a:lstStyle/>
          <a:p>
            <a:pPr>
              <a:lnSpc>
                <a:spcPct val="80000"/>
              </a:lnSpc>
              <a:buFont typeface="Wingdings" pitchFamily="2" charset="2"/>
              <a:buNone/>
            </a:pPr>
            <a:r>
              <a:rPr lang="ru-RU" altLang="ru-RU" sz="2000"/>
              <a:t>-</a:t>
            </a:r>
          </a:p>
        </p:txBody>
      </p:sp>
      <p:sp>
        <p:nvSpPr>
          <p:cNvPr id="99349" name="Rectangle 21"/>
          <p:cNvSpPr>
            <a:spLocks noChangeArrowheads="1"/>
          </p:cNvSpPr>
          <p:nvPr/>
        </p:nvSpPr>
        <p:spPr bwMode="auto">
          <a:xfrm>
            <a:off x="2411413" y="2708275"/>
            <a:ext cx="371475" cy="3111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pPr>
              <a:lnSpc>
                <a:spcPct val="80000"/>
              </a:lnSpc>
              <a:spcBef>
                <a:spcPct val="20000"/>
              </a:spcBef>
              <a:buClr>
                <a:schemeClr val="hlink"/>
              </a:buClr>
              <a:buSzPct val="70000"/>
              <a:buFont typeface="Wingdings" pitchFamily="2" charset="2"/>
              <a:buNone/>
            </a:pPr>
            <a:r>
              <a:rPr lang="ru-RU" altLang="ru-RU">
                <a:effectLst>
                  <a:outerShdw blurRad="38100" dist="38100" dir="2700000" algn="tl">
                    <a:srgbClr val="000000"/>
                  </a:outerShdw>
                </a:effectLst>
              </a:rPr>
              <a:t>+</a:t>
            </a:r>
          </a:p>
        </p:txBody>
      </p:sp>
      <p:sp>
        <p:nvSpPr>
          <p:cNvPr id="99350" name="Rectangle 22"/>
          <p:cNvSpPr>
            <a:spLocks noChangeArrowheads="1"/>
          </p:cNvSpPr>
          <p:nvPr/>
        </p:nvSpPr>
        <p:spPr bwMode="auto">
          <a:xfrm>
            <a:off x="2411413" y="2060575"/>
            <a:ext cx="371475" cy="3111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pPr>
              <a:lnSpc>
                <a:spcPct val="80000"/>
              </a:lnSpc>
              <a:spcBef>
                <a:spcPct val="20000"/>
              </a:spcBef>
              <a:buClr>
                <a:schemeClr val="hlink"/>
              </a:buClr>
              <a:buSzPct val="70000"/>
              <a:buFont typeface="Wingdings" pitchFamily="2" charset="2"/>
              <a:buNone/>
            </a:pPr>
            <a:r>
              <a:rPr lang="ru-RU" altLang="ru-RU">
                <a:effectLst>
                  <a:outerShdw blurRad="38100" dist="38100" dir="2700000" algn="tl">
                    <a:srgbClr val="000000"/>
                  </a:outerShdw>
                </a:effectLst>
              </a:rPr>
              <a:t>+</a:t>
            </a:r>
          </a:p>
        </p:txBody>
      </p:sp>
      <p:sp>
        <p:nvSpPr>
          <p:cNvPr id="99351" name="Rectangle 23"/>
          <p:cNvSpPr>
            <a:spLocks noChangeArrowheads="1"/>
          </p:cNvSpPr>
          <p:nvPr/>
        </p:nvSpPr>
        <p:spPr bwMode="auto">
          <a:xfrm>
            <a:off x="2411413" y="4652963"/>
            <a:ext cx="371475" cy="3111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pPr>
              <a:lnSpc>
                <a:spcPct val="80000"/>
              </a:lnSpc>
              <a:spcBef>
                <a:spcPct val="20000"/>
              </a:spcBef>
              <a:buClr>
                <a:schemeClr val="hlink"/>
              </a:buClr>
              <a:buSzPct val="70000"/>
              <a:buFont typeface="Wingdings" pitchFamily="2" charset="2"/>
              <a:buNone/>
            </a:pPr>
            <a:r>
              <a:rPr lang="ru-RU" altLang="ru-RU">
                <a:effectLst>
                  <a:outerShdw blurRad="38100" dist="38100" dir="2700000" algn="tl">
                    <a:srgbClr val="000000"/>
                  </a:outerShdw>
                </a:effectLst>
              </a:rPr>
              <a:t>+</a:t>
            </a:r>
          </a:p>
        </p:txBody>
      </p:sp>
      <p:sp>
        <p:nvSpPr>
          <p:cNvPr id="99352" name="Rectangle 24"/>
          <p:cNvSpPr>
            <a:spLocks noChangeArrowheads="1"/>
          </p:cNvSpPr>
          <p:nvPr/>
        </p:nvSpPr>
        <p:spPr bwMode="auto">
          <a:xfrm>
            <a:off x="2411413" y="3933825"/>
            <a:ext cx="371475" cy="3111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pPr>
              <a:lnSpc>
                <a:spcPct val="80000"/>
              </a:lnSpc>
              <a:spcBef>
                <a:spcPct val="20000"/>
              </a:spcBef>
              <a:buClr>
                <a:schemeClr val="hlink"/>
              </a:buClr>
              <a:buSzPct val="70000"/>
              <a:buFont typeface="Wingdings" pitchFamily="2" charset="2"/>
              <a:buNone/>
            </a:pPr>
            <a:r>
              <a:rPr lang="ru-RU" altLang="ru-RU">
                <a:effectLst>
                  <a:outerShdw blurRad="38100" dist="38100" dir="2700000" algn="tl">
                    <a:srgbClr val="000000"/>
                  </a:outerShdw>
                </a:effectLst>
              </a:rPr>
              <a:t>+</a:t>
            </a:r>
          </a:p>
        </p:txBody>
      </p:sp>
      <p:sp>
        <p:nvSpPr>
          <p:cNvPr id="99353" name="Rectangle 25"/>
          <p:cNvSpPr>
            <a:spLocks noChangeArrowheads="1"/>
          </p:cNvSpPr>
          <p:nvPr/>
        </p:nvSpPr>
        <p:spPr bwMode="auto">
          <a:xfrm>
            <a:off x="2411413" y="3284538"/>
            <a:ext cx="371475" cy="3111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p>
            <a:pPr>
              <a:lnSpc>
                <a:spcPct val="80000"/>
              </a:lnSpc>
              <a:spcBef>
                <a:spcPct val="20000"/>
              </a:spcBef>
              <a:buClr>
                <a:schemeClr val="hlink"/>
              </a:buClr>
              <a:buSzPct val="70000"/>
              <a:buFont typeface="Wingdings" pitchFamily="2" charset="2"/>
              <a:buNone/>
            </a:pPr>
            <a:r>
              <a:rPr lang="ru-RU" altLang="ru-RU">
                <a:effectLst>
                  <a:outerShdw blurRad="38100" dist="38100" dir="2700000" algn="tl">
                    <a:srgbClr val="000000"/>
                  </a:outerShdw>
                </a:effectLst>
              </a:rPr>
              <a:t>+</a:t>
            </a:r>
          </a:p>
        </p:txBody>
      </p:sp>
      <p:sp>
        <p:nvSpPr>
          <p:cNvPr id="99358" name="Rectangle 30"/>
          <p:cNvSpPr>
            <a:spLocks noChangeArrowheads="1"/>
          </p:cNvSpPr>
          <p:nvPr/>
        </p:nvSpPr>
        <p:spPr bwMode="auto">
          <a:xfrm>
            <a:off x="1187450" y="2781300"/>
            <a:ext cx="284163" cy="1809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1"/>
                  </a:outerShdw>
                </a:effectLst>
              </a14:hiddenEffects>
            </a:ext>
          </a:extLst>
        </p:spPr>
        <p:txBody>
          <a:bodyPr/>
          <a:lstStyle>
            <a:lvl1pPr marL="342900" indent="-342900">
              <a:spcBef>
                <a:spcPct val="20000"/>
              </a:spcBef>
              <a:buClr>
                <a:schemeClr val="hlink"/>
              </a:buClr>
              <a:buSzPct val="70000"/>
              <a:buFont typeface="Wingdings" pitchFamily="2" charset="2"/>
              <a:buChar char="u"/>
              <a:defRPr sz="2800">
                <a:solidFill>
                  <a:schemeClr val="tx1"/>
                </a:solidFill>
                <a:effectLst>
                  <a:outerShdw blurRad="38100" dist="38100" dir="2700000" algn="tl">
                    <a:srgbClr val="000000"/>
                  </a:outerShdw>
                </a:effectLst>
                <a:latin typeface="Verdana" pitchFamily="34" charset="0"/>
              </a:defRPr>
            </a:lvl1pPr>
            <a:lvl2pPr marL="742950" indent="-285750">
              <a:spcBef>
                <a:spcPct val="20000"/>
              </a:spcBef>
              <a:buChar char="–"/>
              <a:defRPr sz="2400">
                <a:solidFill>
                  <a:schemeClr val="tx1"/>
                </a:solidFill>
                <a:effectLst>
                  <a:outerShdw blurRad="38100" dist="38100" dir="2700000" algn="tl">
                    <a:srgbClr val="000000"/>
                  </a:outerShdw>
                </a:effectLst>
                <a:latin typeface="Verdana" pitchFamily="34" charset="0"/>
              </a:defRPr>
            </a:lvl2pPr>
            <a:lvl3pPr marL="1143000" indent="-228600">
              <a:spcBef>
                <a:spcPct val="20000"/>
              </a:spcBef>
              <a:buClr>
                <a:schemeClr val="tx2"/>
              </a:buClr>
              <a:buSzPct val="70000"/>
              <a:buFont typeface="Wingdings" pitchFamily="2" charset="2"/>
              <a:buChar char="u"/>
              <a:defRPr sz="2000">
                <a:solidFill>
                  <a:schemeClr val="tx1"/>
                </a:solidFill>
                <a:effectLst>
                  <a:outerShdw blurRad="38100" dist="38100" dir="2700000" algn="tl">
                    <a:srgbClr val="000000"/>
                  </a:outerShdw>
                </a:effectLst>
                <a:latin typeface="Verdana" pitchFamily="34" charset="0"/>
              </a:defRPr>
            </a:lvl3pPr>
            <a:lvl4pPr marL="1600200" indent="-228600">
              <a:spcBef>
                <a:spcPct val="20000"/>
              </a:spcBef>
              <a:buChar char="–"/>
              <a:defRPr>
                <a:solidFill>
                  <a:schemeClr val="tx1"/>
                </a:solidFill>
                <a:effectLst>
                  <a:outerShdw blurRad="38100" dist="38100" dir="2700000" algn="tl">
                    <a:srgbClr val="000000"/>
                  </a:outerShdw>
                </a:effectLst>
                <a:latin typeface="Verdana" pitchFamily="34" charset="0"/>
              </a:defRPr>
            </a:lvl4pPr>
            <a:lvl5pPr marL="2057400" indent="-228600">
              <a:spcBef>
                <a:spcPct val="20000"/>
              </a:spcBef>
              <a:buClr>
                <a:schemeClr val="folHlink"/>
              </a:buClr>
              <a:buSzPct val="70000"/>
              <a:buFont typeface="Wingdings" pitchFamily="2" charset="2"/>
              <a:buChar char="u"/>
              <a:defRPr>
                <a:solidFill>
                  <a:schemeClr val="tx1"/>
                </a:solidFill>
                <a:effectLst>
                  <a:outerShdw blurRad="38100" dist="38100" dir="2700000" algn="tl">
                    <a:srgbClr val="000000"/>
                  </a:outerShdw>
                </a:effectLst>
                <a:latin typeface="Verdana" pitchFamily="34" charset="0"/>
              </a:defRPr>
            </a:lvl5pPr>
            <a:lvl6pPr marL="2514600" indent="-228600" fontAlgn="base">
              <a:spcBef>
                <a:spcPct val="20000"/>
              </a:spcBef>
              <a:spcAft>
                <a:spcPct val="0"/>
              </a:spcAft>
              <a:buClr>
                <a:schemeClr val="folHlink"/>
              </a:buClr>
              <a:buSzPct val="70000"/>
              <a:buFont typeface="Wingdings" pitchFamily="2" charset="2"/>
              <a:buChar char="u"/>
              <a:defRPr>
                <a:solidFill>
                  <a:schemeClr val="tx1"/>
                </a:solidFill>
                <a:effectLst>
                  <a:outerShdw blurRad="38100" dist="38100" dir="2700000" algn="tl">
                    <a:srgbClr val="000000"/>
                  </a:outerShdw>
                </a:effectLst>
                <a:latin typeface="Verdana" pitchFamily="34" charset="0"/>
              </a:defRPr>
            </a:lvl6pPr>
            <a:lvl7pPr marL="2971800" indent="-228600" fontAlgn="base">
              <a:spcBef>
                <a:spcPct val="20000"/>
              </a:spcBef>
              <a:spcAft>
                <a:spcPct val="0"/>
              </a:spcAft>
              <a:buClr>
                <a:schemeClr val="folHlink"/>
              </a:buClr>
              <a:buSzPct val="70000"/>
              <a:buFont typeface="Wingdings" pitchFamily="2" charset="2"/>
              <a:buChar char="u"/>
              <a:defRPr>
                <a:solidFill>
                  <a:schemeClr val="tx1"/>
                </a:solidFill>
                <a:effectLst>
                  <a:outerShdw blurRad="38100" dist="38100" dir="2700000" algn="tl">
                    <a:srgbClr val="000000"/>
                  </a:outerShdw>
                </a:effectLst>
                <a:latin typeface="Verdana" pitchFamily="34" charset="0"/>
              </a:defRPr>
            </a:lvl7pPr>
            <a:lvl8pPr marL="3429000" indent="-228600" fontAlgn="base">
              <a:spcBef>
                <a:spcPct val="20000"/>
              </a:spcBef>
              <a:spcAft>
                <a:spcPct val="0"/>
              </a:spcAft>
              <a:buClr>
                <a:schemeClr val="folHlink"/>
              </a:buClr>
              <a:buSzPct val="70000"/>
              <a:buFont typeface="Wingdings" pitchFamily="2" charset="2"/>
              <a:buChar char="u"/>
              <a:defRPr>
                <a:solidFill>
                  <a:schemeClr val="tx1"/>
                </a:solidFill>
                <a:effectLst>
                  <a:outerShdw blurRad="38100" dist="38100" dir="2700000" algn="tl">
                    <a:srgbClr val="000000"/>
                  </a:outerShdw>
                </a:effectLst>
                <a:latin typeface="Verdana" pitchFamily="34" charset="0"/>
              </a:defRPr>
            </a:lvl8pPr>
            <a:lvl9pPr marL="3886200" indent="-228600" fontAlgn="base">
              <a:spcBef>
                <a:spcPct val="20000"/>
              </a:spcBef>
              <a:spcAft>
                <a:spcPct val="0"/>
              </a:spcAft>
              <a:buClr>
                <a:schemeClr val="folHlink"/>
              </a:buClr>
              <a:buSzPct val="70000"/>
              <a:buFont typeface="Wingdings" pitchFamily="2" charset="2"/>
              <a:buChar char="u"/>
              <a:defRPr>
                <a:solidFill>
                  <a:schemeClr val="tx1"/>
                </a:solidFill>
                <a:effectLst>
                  <a:outerShdw blurRad="38100" dist="38100" dir="2700000" algn="tl">
                    <a:srgbClr val="000000"/>
                  </a:outerShdw>
                </a:effectLst>
                <a:latin typeface="Verdana" pitchFamily="34" charset="0"/>
              </a:defRPr>
            </a:lvl9pPr>
          </a:lstStyle>
          <a:p>
            <a:pPr>
              <a:lnSpc>
                <a:spcPct val="80000"/>
              </a:lnSpc>
              <a:buFont typeface="Wingdings" pitchFamily="2" charset="2"/>
              <a:buNone/>
            </a:pPr>
            <a:r>
              <a:rPr lang="ru-RU" altLang="ru-RU" sz="2000"/>
              <a:t>-</a:t>
            </a:r>
          </a:p>
        </p:txBody>
      </p:sp>
      <p:sp>
        <p:nvSpPr>
          <p:cNvPr id="99359" name="Rectangle 31"/>
          <p:cNvSpPr>
            <a:spLocks noChangeArrowheads="1"/>
          </p:cNvSpPr>
          <p:nvPr/>
        </p:nvSpPr>
        <p:spPr bwMode="auto">
          <a:xfrm>
            <a:off x="1187450" y="3429000"/>
            <a:ext cx="284163" cy="1809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1"/>
                  </a:outerShdw>
                </a:effectLst>
              </a14:hiddenEffects>
            </a:ext>
          </a:extLst>
        </p:spPr>
        <p:txBody>
          <a:bodyPr/>
          <a:lstStyle>
            <a:lvl1pPr marL="342900" indent="-342900">
              <a:spcBef>
                <a:spcPct val="20000"/>
              </a:spcBef>
              <a:buClr>
                <a:schemeClr val="hlink"/>
              </a:buClr>
              <a:buSzPct val="70000"/>
              <a:buFont typeface="Wingdings" pitchFamily="2" charset="2"/>
              <a:buChar char="u"/>
              <a:defRPr sz="2800">
                <a:solidFill>
                  <a:schemeClr val="tx1"/>
                </a:solidFill>
                <a:effectLst>
                  <a:outerShdw blurRad="38100" dist="38100" dir="2700000" algn="tl">
                    <a:srgbClr val="000000"/>
                  </a:outerShdw>
                </a:effectLst>
                <a:latin typeface="Verdana" pitchFamily="34" charset="0"/>
              </a:defRPr>
            </a:lvl1pPr>
            <a:lvl2pPr marL="742950" indent="-285750">
              <a:spcBef>
                <a:spcPct val="20000"/>
              </a:spcBef>
              <a:buChar char="–"/>
              <a:defRPr sz="2400">
                <a:solidFill>
                  <a:schemeClr val="tx1"/>
                </a:solidFill>
                <a:effectLst>
                  <a:outerShdw blurRad="38100" dist="38100" dir="2700000" algn="tl">
                    <a:srgbClr val="000000"/>
                  </a:outerShdw>
                </a:effectLst>
                <a:latin typeface="Verdana" pitchFamily="34" charset="0"/>
              </a:defRPr>
            </a:lvl2pPr>
            <a:lvl3pPr marL="1143000" indent="-228600">
              <a:spcBef>
                <a:spcPct val="20000"/>
              </a:spcBef>
              <a:buClr>
                <a:schemeClr val="tx2"/>
              </a:buClr>
              <a:buSzPct val="70000"/>
              <a:buFont typeface="Wingdings" pitchFamily="2" charset="2"/>
              <a:buChar char="u"/>
              <a:defRPr sz="2000">
                <a:solidFill>
                  <a:schemeClr val="tx1"/>
                </a:solidFill>
                <a:effectLst>
                  <a:outerShdw blurRad="38100" dist="38100" dir="2700000" algn="tl">
                    <a:srgbClr val="000000"/>
                  </a:outerShdw>
                </a:effectLst>
                <a:latin typeface="Verdana" pitchFamily="34" charset="0"/>
              </a:defRPr>
            </a:lvl3pPr>
            <a:lvl4pPr marL="1600200" indent="-228600">
              <a:spcBef>
                <a:spcPct val="20000"/>
              </a:spcBef>
              <a:buChar char="–"/>
              <a:defRPr>
                <a:solidFill>
                  <a:schemeClr val="tx1"/>
                </a:solidFill>
                <a:effectLst>
                  <a:outerShdw blurRad="38100" dist="38100" dir="2700000" algn="tl">
                    <a:srgbClr val="000000"/>
                  </a:outerShdw>
                </a:effectLst>
                <a:latin typeface="Verdana" pitchFamily="34" charset="0"/>
              </a:defRPr>
            </a:lvl4pPr>
            <a:lvl5pPr marL="2057400" indent="-228600">
              <a:spcBef>
                <a:spcPct val="20000"/>
              </a:spcBef>
              <a:buClr>
                <a:schemeClr val="folHlink"/>
              </a:buClr>
              <a:buSzPct val="70000"/>
              <a:buFont typeface="Wingdings" pitchFamily="2" charset="2"/>
              <a:buChar char="u"/>
              <a:defRPr>
                <a:solidFill>
                  <a:schemeClr val="tx1"/>
                </a:solidFill>
                <a:effectLst>
                  <a:outerShdw blurRad="38100" dist="38100" dir="2700000" algn="tl">
                    <a:srgbClr val="000000"/>
                  </a:outerShdw>
                </a:effectLst>
                <a:latin typeface="Verdana" pitchFamily="34" charset="0"/>
              </a:defRPr>
            </a:lvl5pPr>
            <a:lvl6pPr marL="2514600" indent="-228600" fontAlgn="base">
              <a:spcBef>
                <a:spcPct val="20000"/>
              </a:spcBef>
              <a:spcAft>
                <a:spcPct val="0"/>
              </a:spcAft>
              <a:buClr>
                <a:schemeClr val="folHlink"/>
              </a:buClr>
              <a:buSzPct val="70000"/>
              <a:buFont typeface="Wingdings" pitchFamily="2" charset="2"/>
              <a:buChar char="u"/>
              <a:defRPr>
                <a:solidFill>
                  <a:schemeClr val="tx1"/>
                </a:solidFill>
                <a:effectLst>
                  <a:outerShdw blurRad="38100" dist="38100" dir="2700000" algn="tl">
                    <a:srgbClr val="000000"/>
                  </a:outerShdw>
                </a:effectLst>
                <a:latin typeface="Verdana" pitchFamily="34" charset="0"/>
              </a:defRPr>
            </a:lvl6pPr>
            <a:lvl7pPr marL="2971800" indent="-228600" fontAlgn="base">
              <a:spcBef>
                <a:spcPct val="20000"/>
              </a:spcBef>
              <a:spcAft>
                <a:spcPct val="0"/>
              </a:spcAft>
              <a:buClr>
                <a:schemeClr val="folHlink"/>
              </a:buClr>
              <a:buSzPct val="70000"/>
              <a:buFont typeface="Wingdings" pitchFamily="2" charset="2"/>
              <a:buChar char="u"/>
              <a:defRPr>
                <a:solidFill>
                  <a:schemeClr val="tx1"/>
                </a:solidFill>
                <a:effectLst>
                  <a:outerShdw blurRad="38100" dist="38100" dir="2700000" algn="tl">
                    <a:srgbClr val="000000"/>
                  </a:outerShdw>
                </a:effectLst>
                <a:latin typeface="Verdana" pitchFamily="34" charset="0"/>
              </a:defRPr>
            </a:lvl7pPr>
            <a:lvl8pPr marL="3429000" indent="-228600" fontAlgn="base">
              <a:spcBef>
                <a:spcPct val="20000"/>
              </a:spcBef>
              <a:spcAft>
                <a:spcPct val="0"/>
              </a:spcAft>
              <a:buClr>
                <a:schemeClr val="folHlink"/>
              </a:buClr>
              <a:buSzPct val="70000"/>
              <a:buFont typeface="Wingdings" pitchFamily="2" charset="2"/>
              <a:buChar char="u"/>
              <a:defRPr>
                <a:solidFill>
                  <a:schemeClr val="tx1"/>
                </a:solidFill>
                <a:effectLst>
                  <a:outerShdw blurRad="38100" dist="38100" dir="2700000" algn="tl">
                    <a:srgbClr val="000000"/>
                  </a:outerShdw>
                </a:effectLst>
                <a:latin typeface="Verdana" pitchFamily="34" charset="0"/>
              </a:defRPr>
            </a:lvl8pPr>
            <a:lvl9pPr marL="3886200" indent="-228600" fontAlgn="base">
              <a:spcBef>
                <a:spcPct val="20000"/>
              </a:spcBef>
              <a:spcAft>
                <a:spcPct val="0"/>
              </a:spcAft>
              <a:buClr>
                <a:schemeClr val="folHlink"/>
              </a:buClr>
              <a:buSzPct val="70000"/>
              <a:buFont typeface="Wingdings" pitchFamily="2" charset="2"/>
              <a:buChar char="u"/>
              <a:defRPr>
                <a:solidFill>
                  <a:schemeClr val="tx1"/>
                </a:solidFill>
                <a:effectLst>
                  <a:outerShdw blurRad="38100" dist="38100" dir="2700000" algn="tl">
                    <a:srgbClr val="000000"/>
                  </a:outerShdw>
                </a:effectLst>
                <a:latin typeface="Verdana" pitchFamily="34" charset="0"/>
              </a:defRPr>
            </a:lvl9pPr>
          </a:lstStyle>
          <a:p>
            <a:pPr>
              <a:lnSpc>
                <a:spcPct val="80000"/>
              </a:lnSpc>
              <a:buFont typeface="Wingdings" pitchFamily="2" charset="2"/>
              <a:buNone/>
            </a:pPr>
            <a:r>
              <a:rPr lang="ru-RU" altLang="ru-RU" sz="2000"/>
              <a:t>-</a:t>
            </a:r>
          </a:p>
        </p:txBody>
      </p:sp>
      <p:sp>
        <p:nvSpPr>
          <p:cNvPr id="99360" name="Rectangle 32"/>
          <p:cNvSpPr>
            <a:spLocks noChangeArrowheads="1"/>
          </p:cNvSpPr>
          <p:nvPr/>
        </p:nvSpPr>
        <p:spPr bwMode="auto">
          <a:xfrm>
            <a:off x="1187450" y="2133600"/>
            <a:ext cx="284163" cy="1809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1"/>
                  </a:outerShdw>
                </a:effectLst>
              </a14:hiddenEffects>
            </a:ext>
          </a:extLst>
        </p:spPr>
        <p:txBody>
          <a:bodyPr/>
          <a:lstStyle>
            <a:lvl1pPr marL="342900" indent="-342900">
              <a:spcBef>
                <a:spcPct val="20000"/>
              </a:spcBef>
              <a:buClr>
                <a:schemeClr val="hlink"/>
              </a:buClr>
              <a:buSzPct val="70000"/>
              <a:buFont typeface="Wingdings" pitchFamily="2" charset="2"/>
              <a:buChar char="u"/>
              <a:defRPr sz="2800">
                <a:solidFill>
                  <a:schemeClr val="tx1"/>
                </a:solidFill>
                <a:effectLst>
                  <a:outerShdw blurRad="38100" dist="38100" dir="2700000" algn="tl">
                    <a:srgbClr val="000000"/>
                  </a:outerShdw>
                </a:effectLst>
                <a:latin typeface="Verdana" pitchFamily="34" charset="0"/>
              </a:defRPr>
            </a:lvl1pPr>
            <a:lvl2pPr marL="742950" indent="-285750">
              <a:spcBef>
                <a:spcPct val="20000"/>
              </a:spcBef>
              <a:buChar char="–"/>
              <a:defRPr sz="2400">
                <a:solidFill>
                  <a:schemeClr val="tx1"/>
                </a:solidFill>
                <a:effectLst>
                  <a:outerShdw blurRad="38100" dist="38100" dir="2700000" algn="tl">
                    <a:srgbClr val="000000"/>
                  </a:outerShdw>
                </a:effectLst>
                <a:latin typeface="Verdana" pitchFamily="34" charset="0"/>
              </a:defRPr>
            </a:lvl2pPr>
            <a:lvl3pPr marL="1143000" indent="-228600">
              <a:spcBef>
                <a:spcPct val="20000"/>
              </a:spcBef>
              <a:buClr>
                <a:schemeClr val="tx2"/>
              </a:buClr>
              <a:buSzPct val="70000"/>
              <a:buFont typeface="Wingdings" pitchFamily="2" charset="2"/>
              <a:buChar char="u"/>
              <a:defRPr sz="2000">
                <a:solidFill>
                  <a:schemeClr val="tx1"/>
                </a:solidFill>
                <a:effectLst>
                  <a:outerShdw blurRad="38100" dist="38100" dir="2700000" algn="tl">
                    <a:srgbClr val="000000"/>
                  </a:outerShdw>
                </a:effectLst>
                <a:latin typeface="Verdana" pitchFamily="34" charset="0"/>
              </a:defRPr>
            </a:lvl3pPr>
            <a:lvl4pPr marL="1600200" indent="-228600">
              <a:spcBef>
                <a:spcPct val="20000"/>
              </a:spcBef>
              <a:buChar char="–"/>
              <a:defRPr>
                <a:solidFill>
                  <a:schemeClr val="tx1"/>
                </a:solidFill>
                <a:effectLst>
                  <a:outerShdw blurRad="38100" dist="38100" dir="2700000" algn="tl">
                    <a:srgbClr val="000000"/>
                  </a:outerShdw>
                </a:effectLst>
                <a:latin typeface="Verdana" pitchFamily="34" charset="0"/>
              </a:defRPr>
            </a:lvl4pPr>
            <a:lvl5pPr marL="2057400" indent="-228600">
              <a:spcBef>
                <a:spcPct val="20000"/>
              </a:spcBef>
              <a:buClr>
                <a:schemeClr val="folHlink"/>
              </a:buClr>
              <a:buSzPct val="70000"/>
              <a:buFont typeface="Wingdings" pitchFamily="2" charset="2"/>
              <a:buChar char="u"/>
              <a:defRPr>
                <a:solidFill>
                  <a:schemeClr val="tx1"/>
                </a:solidFill>
                <a:effectLst>
                  <a:outerShdw blurRad="38100" dist="38100" dir="2700000" algn="tl">
                    <a:srgbClr val="000000"/>
                  </a:outerShdw>
                </a:effectLst>
                <a:latin typeface="Verdana" pitchFamily="34" charset="0"/>
              </a:defRPr>
            </a:lvl5pPr>
            <a:lvl6pPr marL="2514600" indent="-228600" fontAlgn="base">
              <a:spcBef>
                <a:spcPct val="20000"/>
              </a:spcBef>
              <a:spcAft>
                <a:spcPct val="0"/>
              </a:spcAft>
              <a:buClr>
                <a:schemeClr val="folHlink"/>
              </a:buClr>
              <a:buSzPct val="70000"/>
              <a:buFont typeface="Wingdings" pitchFamily="2" charset="2"/>
              <a:buChar char="u"/>
              <a:defRPr>
                <a:solidFill>
                  <a:schemeClr val="tx1"/>
                </a:solidFill>
                <a:effectLst>
                  <a:outerShdw blurRad="38100" dist="38100" dir="2700000" algn="tl">
                    <a:srgbClr val="000000"/>
                  </a:outerShdw>
                </a:effectLst>
                <a:latin typeface="Verdana" pitchFamily="34" charset="0"/>
              </a:defRPr>
            </a:lvl6pPr>
            <a:lvl7pPr marL="2971800" indent="-228600" fontAlgn="base">
              <a:spcBef>
                <a:spcPct val="20000"/>
              </a:spcBef>
              <a:spcAft>
                <a:spcPct val="0"/>
              </a:spcAft>
              <a:buClr>
                <a:schemeClr val="folHlink"/>
              </a:buClr>
              <a:buSzPct val="70000"/>
              <a:buFont typeface="Wingdings" pitchFamily="2" charset="2"/>
              <a:buChar char="u"/>
              <a:defRPr>
                <a:solidFill>
                  <a:schemeClr val="tx1"/>
                </a:solidFill>
                <a:effectLst>
                  <a:outerShdw blurRad="38100" dist="38100" dir="2700000" algn="tl">
                    <a:srgbClr val="000000"/>
                  </a:outerShdw>
                </a:effectLst>
                <a:latin typeface="Verdana" pitchFamily="34" charset="0"/>
              </a:defRPr>
            </a:lvl7pPr>
            <a:lvl8pPr marL="3429000" indent="-228600" fontAlgn="base">
              <a:spcBef>
                <a:spcPct val="20000"/>
              </a:spcBef>
              <a:spcAft>
                <a:spcPct val="0"/>
              </a:spcAft>
              <a:buClr>
                <a:schemeClr val="folHlink"/>
              </a:buClr>
              <a:buSzPct val="70000"/>
              <a:buFont typeface="Wingdings" pitchFamily="2" charset="2"/>
              <a:buChar char="u"/>
              <a:defRPr>
                <a:solidFill>
                  <a:schemeClr val="tx1"/>
                </a:solidFill>
                <a:effectLst>
                  <a:outerShdw blurRad="38100" dist="38100" dir="2700000" algn="tl">
                    <a:srgbClr val="000000"/>
                  </a:outerShdw>
                </a:effectLst>
                <a:latin typeface="Verdana" pitchFamily="34" charset="0"/>
              </a:defRPr>
            </a:lvl8pPr>
            <a:lvl9pPr marL="3886200" indent="-228600" fontAlgn="base">
              <a:spcBef>
                <a:spcPct val="20000"/>
              </a:spcBef>
              <a:spcAft>
                <a:spcPct val="0"/>
              </a:spcAft>
              <a:buClr>
                <a:schemeClr val="folHlink"/>
              </a:buClr>
              <a:buSzPct val="70000"/>
              <a:buFont typeface="Wingdings" pitchFamily="2" charset="2"/>
              <a:buChar char="u"/>
              <a:defRPr>
                <a:solidFill>
                  <a:schemeClr val="tx1"/>
                </a:solidFill>
                <a:effectLst>
                  <a:outerShdw blurRad="38100" dist="38100" dir="2700000" algn="tl">
                    <a:srgbClr val="000000"/>
                  </a:outerShdw>
                </a:effectLst>
                <a:latin typeface="Verdana" pitchFamily="34" charset="0"/>
              </a:defRPr>
            </a:lvl9pPr>
          </a:lstStyle>
          <a:p>
            <a:pPr>
              <a:lnSpc>
                <a:spcPct val="80000"/>
              </a:lnSpc>
              <a:buFont typeface="Wingdings" pitchFamily="2" charset="2"/>
              <a:buNone/>
            </a:pPr>
            <a:r>
              <a:rPr lang="ru-RU" altLang="ru-RU" sz="2000"/>
              <a:t>-</a:t>
            </a:r>
          </a:p>
        </p:txBody>
      </p:sp>
      <p:sp>
        <p:nvSpPr>
          <p:cNvPr id="99361" name="Rectangle 33"/>
          <p:cNvSpPr>
            <a:spLocks noChangeArrowheads="1"/>
          </p:cNvSpPr>
          <p:nvPr/>
        </p:nvSpPr>
        <p:spPr bwMode="auto">
          <a:xfrm>
            <a:off x="1187450" y="4724400"/>
            <a:ext cx="284163" cy="1809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1"/>
                  </a:outerShdw>
                </a:effectLst>
              </a14:hiddenEffects>
            </a:ext>
          </a:extLst>
        </p:spPr>
        <p:txBody>
          <a:bodyPr/>
          <a:lstStyle>
            <a:lvl1pPr marL="342900" indent="-342900">
              <a:spcBef>
                <a:spcPct val="20000"/>
              </a:spcBef>
              <a:buClr>
                <a:schemeClr val="hlink"/>
              </a:buClr>
              <a:buSzPct val="70000"/>
              <a:buFont typeface="Wingdings" pitchFamily="2" charset="2"/>
              <a:buChar char="u"/>
              <a:defRPr sz="2800">
                <a:solidFill>
                  <a:schemeClr val="tx1"/>
                </a:solidFill>
                <a:effectLst>
                  <a:outerShdw blurRad="38100" dist="38100" dir="2700000" algn="tl">
                    <a:srgbClr val="000000"/>
                  </a:outerShdw>
                </a:effectLst>
                <a:latin typeface="Verdana" pitchFamily="34" charset="0"/>
              </a:defRPr>
            </a:lvl1pPr>
            <a:lvl2pPr marL="742950" indent="-285750">
              <a:spcBef>
                <a:spcPct val="20000"/>
              </a:spcBef>
              <a:buChar char="–"/>
              <a:defRPr sz="2400">
                <a:solidFill>
                  <a:schemeClr val="tx1"/>
                </a:solidFill>
                <a:effectLst>
                  <a:outerShdw blurRad="38100" dist="38100" dir="2700000" algn="tl">
                    <a:srgbClr val="000000"/>
                  </a:outerShdw>
                </a:effectLst>
                <a:latin typeface="Verdana" pitchFamily="34" charset="0"/>
              </a:defRPr>
            </a:lvl2pPr>
            <a:lvl3pPr marL="1143000" indent="-228600">
              <a:spcBef>
                <a:spcPct val="20000"/>
              </a:spcBef>
              <a:buClr>
                <a:schemeClr val="tx2"/>
              </a:buClr>
              <a:buSzPct val="70000"/>
              <a:buFont typeface="Wingdings" pitchFamily="2" charset="2"/>
              <a:buChar char="u"/>
              <a:defRPr sz="2000">
                <a:solidFill>
                  <a:schemeClr val="tx1"/>
                </a:solidFill>
                <a:effectLst>
                  <a:outerShdw blurRad="38100" dist="38100" dir="2700000" algn="tl">
                    <a:srgbClr val="000000"/>
                  </a:outerShdw>
                </a:effectLst>
                <a:latin typeface="Verdana" pitchFamily="34" charset="0"/>
              </a:defRPr>
            </a:lvl3pPr>
            <a:lvl4pPr marL="1600200" indent="-228600">
              <a:spcBef>
                <a:spcPct val="20000"/>
              </a:spcBef>
              <a:buChar char="–"/>
              <a:defRPr>
                <a:solidFill>
                  <a:schemeClr val="tx1"/>
                </a:solidFill>
                <a:effectLst>
                  <a:outerShdw blurRad="38100" dist="38100" dir="2700000" algn="tl">
                    <a:srgbClr val="000000"/>
                  </a:outerShdw>
                </a:effectLst>
                <a:latin typeface="Verdana" pitchFamily="34" charset="0"/>
              </a:defRPr>
            </a:lvl4pPr>
            <a:lvl5pPr marL="2057400" indent="-228600">
              <a:spcBef>
                <a:spcPct val="20000"/>
              </a:spcBef>
              <a:buClr>
                <a:schemeClr val="folHlink"/>
              </a:buClr>
              <a:buSzPct val="70000"/>
              <a:buFont typeface="Wingdings" pitchFamily="2" charset="2"/>
              <a:buChar char="u"/>
              <a:defRPr>
                <a:solidFill>
                  <a:schemeClr val="tx1"/>
                </a:solidFill>
                <a:effectLst>
                  <a:outerShdw blurRad="38100" dist="38100" dir="2700000" algn="tl">
                    <a:srgbClr val="000000"/>
                  </a:outerShdw>
                </a:effectLst>
                <a:latin typeface="Verdana" pitchFamily="34" charset="0"/>
              </a:defRPr>
            </a:lvl5pPr>
            <a:lvl6pPr marL="2514600" indent="-228600" fontAlgn="base">
              <a:spcBef>
                <a:spcPct val="20000"/>
              </a:spcBef>
              <a:spcAft>
                <a:spcPct val="0"/>
              </a:spcAft>
              <a:buClr>
                <a:schemeClr val="folHlink"/>
              </a:buClr>
              <a:buSzPct val="70000"/>
              <a:buFont typeface="Wingdings" pitchFamily="2" charset="2"/>
              <a:buChar char="u"/>
              <a:defRPr>
                <a:solidFill>
                  <a:schemeClr val="tx1"/>
                </a:solidFill>
                <a:effectLst>
                  <a:outerShdw blurRad="38100" dist="38100" dir="2700000" algn="tl">
                    <a:srgbClr val="000000"/>
                  </a:outerShdw>
                </a:effectLst>
                <a:latin typeface="Verdana" pitchFamily="34" charset="0"/>
              </a:defRPr>
            </a:lvl6pPr>
            <a:lvl7pPr marL="2971800" indent="-228600" fontAlgn="base">
              <a:spcBef>
                <a:spcPct val="20000"/>
              </a:spcBef>
              <a:spcAft>
                <a:spcPct val="0"/>
              </a:spcAft>
              <a:buClr>
                <a:schemeClr val="folHlink"/>
              </a:buClr>
              <a:buSzPct val="70000"/>
              <a:buFont typeface="Wingdings" pitchFamily="2" charset="2"/>
              <a:buChar char="u"/>
              <a:defRPr>
                <a:solidFill>
                  <a:schemeClr val="tx1"/>
                </a:solidFill>
                <a:effectLst>
                  <a:outerShdw blurRad="38100" dist="38100" dir="2700000" algn="tl">
                    <a:srgbClr val="000000"/>
                  </a:outerShdw>
                </a:effectLst>
                <a:latin typeface="Verdana" pitchFamily="34" charset="0"/>
              </a:defRPr>
            </a:lvl7pPr>
            <a:lvl8pPr marL="3429000" indent="-228600" fontAlgn="base">
              <a:spcBef>
                <a:spcPct val="20000"/>
              </a:spcBef>
              <a:spcAft>
                <a:spcPct val="0"/>
              </a:spcAft>
              <a:buClr>
                <a:schemeClr val="folHlink"/>
              </a:buClr>
              <a:buSzPct val="70000"/>
              <a:buFont typeface="Wingdings" pitchFamily="2" charset="2"/>
              <a:buChar char="u"/>
              <a:defRPr>
                <a:solidFill>
                  <a:schemeClr val="tx1"/>
                </a:solidFill>
                <a:effectLst>
                  <a:outerShdw blurRad="38100" dist="38100" dir="2700000" algn="tl">
                    <a:srgbClr val="000000"/>
                  </a:outerShdw>
                </a:effectLst>
                <a:latin typeface="Verdana" pitchFamily="34" charset="0"/>
              </a:defRPr>
            </a:lvl8pPr>
            <a:lvl9pPr marL="3886200" indent="-228600" fontAlgn="base">
              <a:spcBef>
                <a:spcPct val="20000"/>
              </a:spcBef>
              <a:spcAft>
                <a:spcPct val="0"/>
              </a:spcAft>
              <a:buClr>
                <a:schemeClr val="folHlink"/>
              </a:buClr>
              <a:buSzPct val="70000"/>
              <a:buFont typeface="Wingdings" pitchFamily="2" charset="2"/>
              <a:buChar char="u"/>
              <a:defRPr>
                <a:solidFill>
                  <a:schemeClr val="tx1"/>
                </a:solidFill>
                <a:effectLst>
                  <a:outerShdw blurRad="38100" dist="38100" dir="2700000" algn="tl">
                    <a:srgbClr val="000000"/>
                  </a:outerShdw>
                </a:effectLst>
                <a:latin typeface="Verdana" pitchFamily="34" charset="0"/>
              </a:defRPr>
            </a:lvl9pPr>
          </a:lstStyle>
          <a:p>
            <a:pPr>
              <a:lnSpc>
                <a:spcPct val="80000"/>
              </a:lnSpc>
              <a:buFont typeface="Wingdings" pitchFamily="2" charset="2"/>
              <a:buNone/>
            </a:pPr>
            <a:r>
              <a:rPr lang="ru-RU" altLang="ru-RU" sz="2000"/>
              <a:t>-</a:t>
            </a:r>
          </a:p>
        </p:txBody>
      </p:sp>
      <p:sp>
        <p:nvSpPr>
          <p:cNvPr id="99363" name="Text Box 35"/>
          <p:cNvSpPr txBox="1">
            <a:spLocks noChangeArrowheads="1"/>
          </p:cNvSpPr>
          <p:nvPr/>
        </p:nvSpPr>
        <p:spPr bwMode="auto">
          <a:xfrm>
            <a:off x="1763713" y="1916113"/>
            <a:ext cx="358775"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ru-RU" altLang="ru-RU"/>
              <a:t>Е</a:t>
            </a:r>
          </a:p>
        </p:txBody>
      </p:sp>
      <p:sp>
        <p:nvSpPr>
          <p:cNvPr id="99364" name="Text Box 36"/>
          <p:cNvSpPr txBox="1">
            <a:spLocks noChangeArrowheads="1"/>
          </p:cNvSpPr>
          <p:nvPr/>
        </p:nvSpPr>
        <p:spPr bwMode="auto">
          <a:xfrm>
            <a:off x="395288" y="2276475"/>
            <a:ext cx="684212"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ru-RU"/>
              <a:t>-  q</a:t>
            </a:r>
            <a:endParaRPr lang="ru-RU" altLang="ru-RU"/>
          </a:p>
        </p:txBody>
      </p:sp>
      <p:sp>
        <p:nvSpPr>
          <p:cNvPr id="99365" name="Text Box 37"/>
          <p:cNvSpPr txBox="1">
            <a:spLocks noChangeArrowheads="1"/>
          </p:cNvSpPr>
          <p:nvPr/>
        </p:nvSpPr>
        <p:spPr bwMode="auto">
          <a:xfrm>
            <a:off x="2916238" y="2276475"/>
            <a:ext cx="790575"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ru-RU"/>
              <a:t>+   q</a:t>
            </a:r>
            <a:endParaRPr lang="ru-RU" altLang="ru-RU"/>
          </a:p>
        </p:txBody>
      </p:sp>
      <p:sp>
        <p:nvSpPr>
          <p:cNvPr id="99366" name="Line 38"/>
          <p:cNvSpPr>
            <a:spLocks noChangeShapeType="1"/>
          </p:cNvSpPr>
          <p:nvPr/>
        </p:nvSpPr>
        <p:spPr bwMode="auto">
          <a:xfrm>
            <a:off x="684213" y="2349500"/>
            <a:ext cx="0" cy="287338"/>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99367" name="Line 39"/>
          <p:cNvSpPr>
            <a:spLocks noChangeShapeType="1"/>
          </p:cNvSpPr>
          <p:nvPr/>
        </p:nvSpPr>
        <p:spPr bwMode="auto">
          <a:xfrm>
            <a:off x="971550" y="2349500"/>
            <a:ext cx="0" cy="287338"/>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99368" name="Line 40"/>
          <p:cNvSpPr>
            <a:spLocks noChangeShapeType="1"/>
          </p:cNvSpPr>
          <p:nvPr/>
        </p:nvSpPr>
        <p:spPr bwMode="auto">
          <a:xfrm>
            <a:off x="3708400" y="2349500"/>
            <a:ext cx="0" cy="287338"/>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99369" name="Line 41"/>
          <p:cNvSpPr>
            <a:spLocks noChangeShapeType="1"/>
          </p:cNvSpPr>
          <p:nvPr/>
        </p:nvSpPr>
        <p:spPr bwMode="auto">
          <a:xfrm>
            <a:off x="3348038" y="2349500"/>
            <a:ext cx="0" cy="287338"/>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99370" name="Line 42"/>
          <p:cNvSpPr>
            <a:spLocks noChangeShapeType="1"/>
          </p:cNvSpPr>
          <p:nvPr/>
        </p:nvSpPr>
        <p:spPr bwMode="auto">
          <a:xfrm>
            <a:off x="1835150" y="1916113"/>
            <a:ext cx="215900" cy="0"/>
          </a:xfrm>
          <a:prstGeom prst="line">
            <a:avLst/>
          </a:prstGeom>
          <a:noFill/>
          <a:ln w="9525">
            <a:solidFill>
              <a:schemeClr val="tx1"/>
            </a:solidFill>
            <a:round/>
            <a:headEnd/>
            <a:tailEnd type="stealth"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99376" name="Text Box 48"/>
          <p:cNvSpPr txBox="1">
            <a:spLocks noChangeArrowheads="1"/>
          </p:cNvSpPr>
          <p:nvPr/>
        </p:nvSpPr>
        <p:spPr bwMode="auto">
          <a:xfrm>
            <a:off x="4500563" y="5516563"/>
            <a:ext cx="360045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ru-RU" altLang="ru-RU"/>
          </a:p>
        </p:txBody>
      </p:sp>
      <p:sp>
        <p:nvSpPr>
          <p:cNvPr id="2" name="Объект 1"/>
          <p:cNvSpPr>
            <a:spLocks noGrp="1"/>
          </p:cNvSpPr>
          <p:nvPr>
            <p:ph sz="half" idx="2"/>
          </p:nvPr>
        </p:nvSpPr>
        <p:spPr>
          <a:xfrm>
            <a:off x="5508624" y="1600200"/>
            <a:ext cx="3482975" cy="1108075"/>
          </a:xfrm>
        </p:spPr>
        <p:txBody>
          <a:bodyPr/>
          <a:lstStyle/>
          <a:p>
            <a:pPr marL="0" indent="0">
              <a:buNone/>
            </a:pPr>
            <a:endParaRPr lang="ru-RU" dirty="0"/>
          </a:p>
        </p:txBody>
      </p:sp>
    </p:spTree>
    <p:extLst>
      <p:ext uri="{BB962C8B-B14F-4D97-AF65-F5344CB8AC3E}">
        <p14:creationId xmlns="" xmlns:p14="http://schemas.microsoft.com/office/powerpoint/2010/main" val="1450195393"/>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9" fill="hold" grpId="0" nodeType="afterEffect">
                                  <p:stCondLst>
                                    <p:cond delay="0"/>
                                  </p:stCondLst>
                                  <p:iterate type="lt">
                                    <p:tmPct val="10000"/>
                                  </p:iterate>
                                  <p:childTnLst>
                                    <p:set>
                                      <p:cBhvr>
                                        <p:cTn id="6" dur="1" fill="hold">
                                          <p:stCondLst>
                                            <p:cond delay="0"/>
                                          </p:stCondLst>
                                        </p:cTn>
                                        <p:tgtEl>
                                          <p:spTgt spid="99332"/>
                                        </p:tgtEl>
                                        <p:attrNameLst>
                                          <p:attrName>style.visibility</p:attrName>
                                        </p:attrNameLst>
                                      </p:cBhvr>
                                      <p:to>
                                        <p:strVal val="visible"/>
                                      </p:to>
                                    </p:set>
                                    <p:anim calcmode="lin" valueType="num">
                                      <p:cBhvr additive="base">
                                        <p:cTn id="7" dur="800" fill="hold">
                                          <p:stCondLst>
                                            <p:cond delay="0"/>
                                          </p:stCondLst>
                                        </p:cTn>
                                        <p:tgtEl>
                                          <p:spTgt spid="99332"/>
                                        </p:tgtEl>
                                        <p:attrNameLst>
                                          <p:attrName>ppt_x</p:attrName>
                                        </p:attrNameLst>
                                      </p:cBhvr>
                                      <p:tavLst>
                                        <p:tav tm="0">
                                          <p:val>
                                            <p:strVal val="0-#ppt_w/2"/>
                                          </p:val>
                                        </p:tav>
                                        <p:tav tm="100000">
                                          <p:val>
                                            <p:strVal val="#ppt_x"/>
                                          </p:val>
                                        </p:tav>
                                      </p:tavLst>
                                    </p:anim>
                                    <p:anim calcmode="lin" valueType="num">
                                      <p:cBhvr additive="base">
                                        <p:cTn id="8" dur="800" fill="hold">
                                          <p:stCondLst>
                                            <p:cond delay="0"/>
                                          </p:stCondLst>
                                        </p:cTn>
                                        <p:tgtEl>
                                          <p:spTgt spid="99332"/>
                                        </p:tgtEl>
                                        <p:attrNameLst>
                                          <p:attrName>ppt_y</p:attrName>
                                        </p:attrNameLst>
                                      </p:cBhvr>
                                      <p:tavLst>
                                        <p:tav tm="0">
                                          <p:val>
                                            <p:strVal val="0-#ppt_h/2"/>
                                          </p:val>
                                        </p:tav>
                                        <p:tav tm="100000">
                                          <p:val>
                                            <p:strVal val="#ppt_y"/>
                                          </p:val>
                                        </p:tav>
                                      </p:tavLst>
                                    </p:anim>
                                  </p:childTnLst>
                                </p:cTn>
                              </p:par>
                            </p:childTnLst>
                          </p:cTn>
                        </p:par>
                        <p:par>
                          <p:cTn id="9" fill="hold" nodeType="afterGroup">
                            <p:stCondLst>
                              <p:cond delay="4160"/>
                            </p:stCondLst>
                            <p:childTnLst>
                              <p:par>
                                <p:cTn id="10" presetID="40" presetClass="entr" presetSubtype="0" fill="hold" grpId="0" nodeType="afterEffect">
                                  <p:stCondLst>
                                    <p:cond delay="0"/>
                                  </p:stCondLst>
                                  <p:iterate type="lt">
                                    <p:tmPct val="10000"/>
                                  </p:iterate>
                                  <p:childTnLst>
                                    <p:set>
                                      <p:cBhvr>
                                        <p:cTn id="11" dur="1" fill="hold">
                                          <p:stCondLst>
                                            <p:cond delay="0"/>
                                          </p:stCondLst>
                                        </p:cTn>
                                        <p:tgtEl>
                                          <p:spTgt spid="99348">
                                            <p:txEl>
                                              <p:pRg st="0" end="0"/>
                                            </p:txEl>
                                          </p:spTgt>
                                        </p:tgtEl>
                                        <p:attrNameLst>
                                          <p:attrName>style.visibility</p:attrName>
                                        </p:attrNameLst>
                                      </p:cBhvr>
                                      <p:to>
                                        <p:strVal val="visible"/>
                                      </p:to>
                                    </p:set>
                                    <p:animEffect transition="in" filter="fade">
                                      <p:cBhvr>
                                        <p:cTn id="12" dur="1000"/>
                                        <p:tgtEl>
                                          <p:spTgt spid="99348">
                                            <p:txEl>
                                              <p:pRg st="0" end="0"/>
                                            </p:txEl>
                                          </p:spTgt>
                                        </p:tgtEl>
                                      </p:cBhvr>
                                    </p:animEffect>
                                    <p:anim calcmode="lin" valueType="num">
                                      <p:cBhvr>
                                        <p:cTn id="13" dur="1000" fill="hold"/>
                                        <p:tgtEl>
                                          <p:spTgt spid="99348">
                                            <p:txEl>
                                              <p:pRg st="0" end="0"/>
                                            </p:txEl>
                                          </p:spTgt>
                                        </p:tgtEl>
                                        <p:attrNameLst>
                                          <p:attrName>ppt_x</p:attrName>
                                        </p:attrNameLst>
                                      </p:cBhvr>
                                      <p:tavLst>
                                        <p:tav tm="0">
                                          <p:val>
                                            <p:strVal val="#ppt_x-.1"/>
                                          </p:val>
                                        </p:tav>
                                        <p:tav tm="100000">
                                          <p:val>
                                            <p:strVal val="#ppt_x"/>
                                          </p:val>
                                        </p:tav>
                                      </p:tavLst>
                                    </p:anim>
                                    <p:anim calcmode="lin" valueType="num">
                                      <p:cBhvr>
                                        <p:cTn id="14" dur="1000" fill="hold"/>
                                        <p:tgtEl>
                                          <p:spTgt spid="99348">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9332" grpId="0"/>
      <p:bldP spid="99348"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Rectangle 3"/>
          <p:cNvSpPr>
            <a:spLocks noGrp="1" noChangeArrowheads="1"/>
          </p:cNvSpPr>
          <p:nvPr>
            <p:ph type="body" idx="1"/>
          </p:nvPr>
        </p:nvSpPr>
        <p:spPr>
          <a:xfrm>
            <a:off x="395288" y="765175"/>
            <a:ext cx="8280400" cy="5545138"/>
          </a:xfrm>
        </p:spPr>
        <p:txBody>
          <a:bodyPr/>
          <a:lstStyle/>
          <a:p>
            <a:pPr marL="87313" indent="449263" algn="just" eaLnBrk="1" hangingPunct="1">
              <a:lnSpc>
                <a:spcPct val="90000"/>
              </a:lnSpc>
              <a:buFont typeface="Wingdings" pitchFamily="2" charset="2"/>
              <a:buNone/>
              <a:defRPr/>
            </a:pPr>
            <a:r>
              <a:rPr lang="ru-RU" sz="2800" dirty="0" smtClean="0"/>
              <a:t>Если двум изолированным друг от друга проводникам сообщить заряды </a:t>
            </a:r>
            <a:r>
              <a:rPr lang="ru-RU" sz="2800" i="1" dirty="0" smtClean="0">
                <a:solidFill>
                  <a:srgbClr val="33CC33"/>
                </a:solidFill>
              </a:rPr>
              <a:t>q</a:t>
            </a:r>
            <a:r>
              <a:rPr lang="ru-RU" sz="2800" baseline="-25000" dirty="0" smtClean="0">
                <a:solidFill>
                  <a:srgbClr val="33CC33"/>
                </a:solidFill>
              </a:rPr>
              <a:t>1</a:t>
            </a:r>
            <a:r>
              <a:rPr lang="ru-RU" sz="2800" dirty="0" smtClean="0"/>
              <a:t> и </a:t>
            </a:r>
            <a:r>
              <a:rPr lang="ru-RU" sz="2800" i="1" dirty="0" smtClean="0">
                <a:solidFill>
                  <a:srgbClr val="33CC33"/>
                </a:solidFill>
              </a:rPr>
              <a:t>q</a:t>
            </a:r>
            <a:r>
              <a:rPr lang="ru-RU" sz="2800" baseline="-25000" dirty="0" smtClean="0">
                <a:solidFill>
                  <a:srgbClr val="33CC33"/>
                </a:solidFill>
              </a:rPr>
              <a:t>2</a:t>
            </a:r>
            <a:r>
              <a:rPr lang="ru-RU" sz="2800" dirty="0" smtClean="0"/>
              <a:t>, то между ними возникает некоторая </a:t>
            </a:r>
            <a:r>
              <a:rPr lang="ru-RU" sz="2800" dirty="0" smtClean="0">
                <a:hlinkClick r:id="rId2" action="ppaction://hlinkfile"/>
              </a:rPr>
              <a:t>разность потенциалов</a:t>
            </a:r>
            <a:r>
              <a:rPr lang="ru-RU" sz="2800" dirty="0" smtClean="0"/>
              <a:t> </a:t>
            </a:r>
            <a:r>
              <a:rPr lang="ru-RU" sz="2800" dirty="0" err="1" smtClean="0">
                <a:solidFill>
                  <a:srgbClr val="33CC33"/>
                </a:solidFill>
              </a:rPr>
              <a:t>Δφ</a:t>
            </a:r>
            <a:r>
              <a:rPr lang="ru-RU" sz="2800" dirty="0" smtClean="0"/>
              <a:t>, зависящая от величин зарядов и геометрии проводников. Разность потенциалов </a:t>
            </a:r>
            <a:r>
              <a:rPr lang="ru-RU" sz="2800" dirty="0" err="1" smtClean="0">
                <a:solidFill>
                  <a:srgbClr val="33CC33"/>
                </a:solidFill>
              </a:rPr>
              <a:t>Δφ</a:t>
            </a:r>
            <a:r>
              <a:rPr lang="ru-RU" sz="2800" dirty="0" err="1" smtClean="0"/>
              <a:t> </a:t>
            </a:r>
            <a:r>
              <a:rPr lang="ru-RU" sz="2800" dirty="0" smtClean="0"/>
              <a:t>между двумя точками в электрическом поле часто называют </a:t>
            </a:r>
            <a:r>
              <a:rPr lang="ru-RU" sz="2800" i="1" dirty="0" smtClean="0">
                <a:solidFill>
                  <a:srgbClr val="CC3300"/>
                </a:solidFill>
              </a:rPr>
              <a:t>напряжением</a:t>
            </a:r>
            <a:r>
              <a:rPr lang="ru-RU" sz="2800" dirty="0" smtClean="0"/>
              <a:t> и обозначают буквой </a:t>
            </a:r>
            <a:r>
              <a:rPr lang="ru-RU" sz="2800" i="1" dirty="0" smtClean="0">
                <a:solidFill>
                  <a:srgbClr val="33CC33"/>
                </a:solidFill>
              </a:rPr>
              <a:t>U</a:t>
            </a:r>
            <a:r>
              <a:rPr lang="ru-RU" sz="2800" dirty="0" smtClean="0"/>
              <a:t>. Наибольший практический интерес представляет случай, когда заряды проводников одинаковы по модулю и противоположны по знаку: </a:t>
            </a:r>
            <a:r>
              <a:rPr lang="ru-RU" sz="2800" i="1" dirty="0" smtClean="0">
                <a:solidFill>
                  <a:srgbClr val="33CC33"/>
                </a:solidFill>
              </a:rPr>
              <a:t>q</a:t>
            </a:r>
            <a:r>
              <a:rPr lang="ru-RU" sz="2800" baseline="-25000" dirty="0" smtClean="0">
                <a:solidFill>
                  <a:srgbClr val="33CC33"/>
                </a:solidFill>
              </a:rPr>
              <a:t>1</a:t>
            </a:r>
            <a:r>
              <a:rPr lang="ru-RU" sz="2800" dirty="0" smtClean="0">
                <a:solidFill>
                  <a:srgbClr val="33CC33"/>
                </a:solidFill>
              </a:rPr>
              <a:t> = – </a:t>
            </a:r>
            <a:r>
              <a:rPr lang="ru-RU" sz="2800" i="1" dirty="0" smtClean="0">
                <a:solidFill>
                  <a:srgbClr val="33CC33"/>
                </a:solidFill>
              </a:rPr>
              <a:t>q</a:t>
            </a:r>
            <a:r>
              <a:rPr lang="ru-RU" sz="2800" baseline="-25000" dirty="0" smtClean="0">
                <a:solidFill>
                  <a:srgbClr val="33CC33"/>
                </a:solidFill>
              </a:rPr>
              <a:t>2</a:t>
            </a:r>
            <a:r>
              <a:rPr lang="ru-RU" sz="2800" dirty="0" smtClean="0">
                <a:solidFill>
                  <a:srgbClr val="33CC33"/>
                </a:solidFill>
              </a:rPr>
              <a:t> = </a:t>
            </a:r>
            <a:r>
              <a:rPr lang="ru-RU" sz="2800" i="1" dirty="0" err="1" smtClean="0">
                <a:solidFill>
                  <a:srgbClr val="33CC33"/>
                </a:solidFill>
              </a:rPr>
              <a:t>q</a:t>
            </a:r>
            <a:r>
              <a:rPr lang="ru-RU" sz="2800" dirty="0" smtClean="0">
                <a:solidFill>
                  <a:srgbClr val="33CC33"/>
                </a:solidFill>
              </a:rPr>
              <a:t>.</a:t>
            </a:r>
            <a:r>
              <a:rPr lang="ru-RU" sz="2800" dirty="0" smtClean="0"/>
              <a:t> В этом случае можно ввести понятие </a:t>
            </a:r>
            <a:r>
              <a:rPr lang="ru-RU" sz="2800" i="1" u="sng" dirty="0" smtClean="0">
                <a:solidFill>
                  <a:srgbClr val="CC3300"/>
                </a:solidFill>
                <a:effectLst>
                  <a:outerShdw blurRad="38100" dist="38100" dir="2700000" algn="tl">
                    <a:srgbClr val="000000"/>
                  </a:outerShdw>
                </a:effectLst>
              </a:rPr>
              <a:t>электрической емкости</a:t>
            </a:r>
            <a:r>
              <a:rPr lang="ru-RU" sz="2800" u="sng" dirty="0" smtClean="0">
                <a:solidFill>
                  <a:srgbClr val="CC3300"/>
                </a:solidFill>
                <a:effectLst>
                  <a:outerShdw blurRad="38100" dist="38100" dir="2700000" algn="tl">
                    <a:srgbClr val="000000"/>
                  </a:outerShdw>
                </a:effectLst>
              </a:rPr>
              <a:t>.</a:t>
            </a:r>
          </a:p>
        </p:txBody>
      </p:sp>
    </p:spTree>
    <p:extLst>
      <p:ext uri="{BB962C8B-B14F-4D97-AF65-F5344CB8AC3E}">
        <p14:creationId xmlns="" xmlns:p14="http://schemas.microsoft.com/office/powerpoint/2010/main" val="143131964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Rectangle 3"/>
          <p:cNvSpPr>
            <a:spLocks noGrp="1" noChangeArrowheads="1"/>
          </p:cNvSpPr>
          <p:nvPr>
            <p:ph type="body" idx="1"/>
          </p:nvPr>
        </p:nvSpPr>
        <p:spPr>
          <a:xfrm>
            <a:off x="755650" y="1052513"/>
            <a:ext cx="8064500" cy="5043487"/>
          </a:xfrm>
        </p:spPr>
        <p:txBody>
          <a:bodyPr/>
          <a:lstStyle/>
          <a:p>
            <a:r>
              <a:rPr lang="ru-RU" sz="2800" b="1" i="1" dirty="0"/>
              <a:t>Электроемкость конденсатора</a:t>
            </a:r>
            <a:r>
              <a:rPr lang="ru-RU" sz="2800" dirty="0"/>
              <a:t> равна </a:t>
            </a:r>
          </a:p>
          <a:p>
            <a:pPr>
              <a:buNone/>
            </a:pPr>
            <a:r>
              <a:rPr lang="ru-RU" sz="2800" dirty="0"/>
              <a:t>     где </a:t>
            </a:r>
            <a:r>
              <a:rPr lang="ru-RU" sz="2800" i="1" dirty="0"/>
              <a:t>q</a:t>
            </a:r>
            <a:r>
              <a:rPr lang="ru-RU" sz="2800" dirty="0"/>
              <a:t> – заряд положительной обкладки, </a:t>
            </a:r>
          </a:p>
          <a:p>
            <a:pPr>
              <a:buNone/>
            </a:pPr>
            <a:r>
              <a:rPr lang="ru-RU" sz="2800" i="1" dirty="0"/>
              <a:t>    U</a:t>
            </a:r>
            <a:r>
              <a:rPr lang="ru-RU" sz="2800" dirty="0"/>
              <a:t> – напряжение между обкладками. Электроемкость конденсатора зависит от его геометрической конструкции и электрической проницаемости заполняющего его диэлектрика и не зависит от заряда обкладок.  </a:t>
            </a:r>
          </a:p>
          <a:p>
            <a:pPr marL="0" indent="449263" algn="just" eaLnBrk="1" hangingPunct="1">
              <a:lnSpc>
                <a:spcPct val="90000"/>
              </a:lnSpc>
              <a:buFont typeface="Wingdings" pitchFamily="2" charset="2"/>
              <a:buNone/>
              <a:defRPr/>
            </a:pPr>
            <a:endParaRPr lang="ru-RU" sz="2800" dirty="0" smtClean="0"/>
          </a:p>
        </p:txBody>
      </p:sp>
      <p:pic>
        <p:nvPicPr>
          <p:cNvPr id="3"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3779912" y="4725144"/>
            <a:ext cx="1621736" cy="1357322"/>
          </a:xfrm>
          <a:prstGeom prst="roundRect">
            <a:avLst>
              <a:gd name="adj" fmla="val 4167"/>
            </a:avLst>
          </a:prstGeom>
          <a:solidFill>
            <a:srgbClr val="FFFFFF"/>
          </a:solidFill>
          <a:ln w="76200" cap="sq">
            <a:solidFill>
              <a:schemeClr val="tx2">
                <a:lumMod val="60000"/>
                <a:lumOff val="40000"/>
              </a:schemeClr>
            </a:solidFill>
            <a:miter lim="800000"/>
          </a:ln>
          <a:effectLst>
            <a:reflection blurRad="12700" stA="33000" endPos="28000" dist="5000" dir="5400000" sy="-100000" algn="bl" rotWithShape="0"/>
          </a:effectLst>
          <a:scene3d>
            <a:camera prst="orthographicFront"/>
            <a:lightRig rig="threePt" dir="t">
              <a:rot lat="0" lon="0" rev="2700000"/>
            </a:lightRig>
          </a:scene3d>
          <a:sp3d contourW="6350">
            <a:bevelT h="38100"/>
            <a:contourClr>
              <a:srgbClr val="C0C0C0"/>
            </a:contourClr>
          </a:sp3d>
        </p:spPr>
      </p:pic>
    </p:spTree>
    <p:extLst>
      <p:ext uri="{BB962C8B-B14F-4D97-AF65-F5344CB8AC3E}">
        <p14:creationId xmlns="" xmlns:p14="http://schemas.microsoft.com/office/powerpoint/2010/main" val="32643836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
          <p:cNvSpPr>
            <a:spLocks noGrp="1" noChangeArrowheads="1"/>
          </p:cNvSpPr>
          <p:nvPr>
            <p:ph type="body" idx="1"/>
          </p:nvPr>
        </p:nvSpPr>
        <p:spPr>
          <a:xfrm>
            <a:off x="735874" y="889924"/>
            <a:ext cx="7991475" cy="5259387"/>
          </a:xfrm>
        </p:spPr>
        <p:txBody>
          <a:bodyPr/>
          <a:lstStyle/>
          <a:p>
            <a:pPr marL="0" indent="536575" eaLnBrk="1" hangingPunct="1">
              <a:buFont typeface="Wingdings" pitchFamily="2" charset="2"/>
              <a:buNone/>
              <a:tabLst>
                <a:tab pos="1436688" algn="l"/>
                <a:tab pos="4659313" algn="l"/>
              </a:tabLst>
            </a:pPr>
            <a:r>
              <a:rPr lang="ru-RU" altLang="ru-RU" dirty="0" smtClean="0"/>
              <a:t>Согласно принципу суперпозиции, напряженность            поля, создаваемого обеими пластинами, равна сумме напряженностей         и       полей каждой из пластин: </a:t>
            </a:r>
            <a:br>
              <a:rPr lang="ru-RU" altLang="ru-RU" dirty="0" smtClean="0"/>
            </a:br>
            <a:endParaRPr lang="ru-RU" altLang="ru-RU" dirty="0" smtClean="0"/>
          </a:p>
        </p:txBody>
      </p:sp>
      <p:pic>
        <p:nvPicPr>
          <p:cNvPr id="15364" name="Picture 10" descr="63166759380410-4"/>
          <p:cNvPicPr>
            <a:picLocks noChangeAspect="1" noChangeArrowheads="1"/>
          </p:cNvPicPr>
          <p:nvPr/>
        </p:nvPicPr>
        <p:blipFill>
          <a:blip r:embed="rId3">
            <a:extLst>
              <a:ext uri="{28A0092B-C50C-407E-A947-70E740481C1C}">
                <a14:useLocalDpi xmlns="" xmlns:a14="http://schemas.microsoft.com/office/drawing/2010/main" val="0"/>
              </a:ext>
            </a:extLst>
          </a:blip>
          <a:srcRect/>
          <a:stretch>
            <a:fillRect/>
          </a:stretch>
        </p:blipFill>
        <p:spPr bwMode="auto">
          <a:xfrm>
            <a:off x="3755155" y="1700213"/>
            <a:ext cx="317500" cy="7921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15366" name="Picture 13" descr="63166759380410-5"/>
          <p:cNvPicPr>
            <a:picLocks noChangeAspect="1" noChangeArrowheads="1"/>
          </p:cNvPicPr>
          <p:nvPr/>
        </p:nvPicPr>
        <p:blipFill>
          <a:blip r:embed="rId4">
            <a:extLst>
              <a:ext uri="{28A0092B-C50C-407E-A947-70E740481C1C}">
                <a14:useLocalDpi xmlns="" xmlns:a14="http://schemas.microsoft.com/office/drawing/2010/main" val="0"/>
              </a:ext>
            </a:extLst>
          </a:blip>
          <a:srcRect/>
          <a:stretch>
            <a:fillRect/>
          </a:stretch>
        </p:blipFill>
        <p:spPr bwMode="auto">
          <a:xfrm>
            <a:off x="4018862" y="2417935"/>
            <a:ext cx="468313" cy="9366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15368" name="Picture 16" descr="63166759380410-6"/>
          <p:cNvPicPr>
            <a:picLocks noChangeAspect="1" noChangeArrowheads="1"/>
          </p:cNvPicPr>
          <p:nvPr/>
        </p:nvPicPr>
        <p:blipFill>
          <a:blip r:embed="rId5">
            <a:extLst>
              <a:ext uri="{28A0092B-C50C-407E-A947-70E740481C1C}">
                <a14:useLocalDpi xmlns="" xmlns:a14="http://schemas.microsoft.com/office/drawing/2010/main" val="0"/>
              </a:ext>
            </a:extLst>
          </a:blip>
          <a:srcRect/>
          <a:stretch>
            <a:fillRect/>
          </a:stretch>
        </p:blipFill>
        <p:spPr bwMode="auto">
          <a:xfrm>
            <a:off x="5148064" y="2358328"/>
            <a:ext cx="482760" cy="10747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5370" name="Rectangle 18"/>
          <p:cNvSpPr>
            <a:spLocks noChangeArrowheads="1"/>
          </p:cNvSpPr>
          <p:nvPr/>
        </p:nvSpPr>
        <p:spPr bwMode="auto">
          <a:xfrm>
            <a:off x="0" y="2759075"/>
            <a:ext cx="184150" cy="8223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nchor="ctr">
            <a:spAutoFit/>
          </a:bodyPr>
          <a:lstStyle>
            <a:lvl1pPr eaLnBrk="0" hangingPunct="0">
              <a:defRPr kumimoji="1">
                <a:solidFill>
                  <a:schemeClr val="tx1"/>
                </a:solidFill>
                <a:latin typeface="Times New Roman" pitchFamily="18" charset="0"/>
              </a:defRPr>
            </a:lvl1pPr>
            <a:lvl2pPr marL="742950" indent="-285750" eaLnBrk="0" hangingPunct="0">
              <a:defRPr kumimoji="1">
                <a:solidFill>
                  <a:schemeClr val="tx1"/>
                </a:solidFill>
                <a:latin typeface="Times New Roman" pitchFamily="18" charset="0"/>
              </a:defRPr>
            </a:lvl2pPr>
            <a:lvl3pPr marL="1143000" indent="-228600" eaLnBrk="0" hangingPunct="0">
              <a:defRPr kumimoji="1">
                <a:solidFill>
                  <a:schemeClr val="tx1"/>
                </a:solidFill>
                <a:latin typeface="Times New Roman" pitchFamily="18" charset="0"/>
              </a:defRPr>
            </a:lvl3pPr>
            <a:lvl4pPr marL="1600200" indent="-228600" eaLnBrk="0" hangingPunct="0">
              <a:defRPr kumimoji="1">
                <a:solidFill>
                  <a:schemeClr val="tx1"/>
                </a:solidFill>
                <a:latin typeface="Times New Roman" pitchFamily="18" charset="0"/>
              </a:defRPr>
            </a:lvl4pPr>
            <a:lvl5pPr marL="2057400" indent="-228600" eaLnBrk="0" hangingPunct="0">
              <a:defRPr kumimoji="1">
                <a:solidFill>
                  <a:schemeClr val="tx1"/>
                </a:solidFill>
                <a:latin typeface="Times New Roman" pitchFamily="18" charset="0"/>
              </a:defRPr>
            </a:lvl5pPr>
            <a:lvl6pPr marL="2514600" indent="-228600" eaLnBrk="0" fontAlgn="base" hangingPunct="0">
              <a:spcBef>
                <a:spcPct val="0"/>
              </a:spcBef>
              <a:spcAft>
                <a:spcPct val="0"/>
              </a:spcAft>
              <a:defRPr kumimoji="1">
                <a:solidFill>
                  <a:schemeClr val="tx1"/>
                </a:solidFill>
                <a:latin typeface="Times New Roman" pitchFamily="18" charset="0"/>
              </a:defRPr>
            </a:lvl6pPr>
            <a:lvl7pPr marL="2971800" indent="-228600" eaLnBrk="0" fontAlgn="base" hangingPunct="0">
              <a:spcBef>
                <a:spcPct val="0"/>
              </a:spcBef>
              <a:spcAft>
                <a:spcPct val="0"/>
              </a:spcAft>
              <a:defRPr kumimoji="1">
                <a:solidFill>
                  <a:schemeClr val="tx1"/>
                </a:solidFill>
                <a:latin typeface="Times New Roman" pitchFamily="18" charset="0"/>
              </a:defRPr>
            </a:lvl7pPr>
            <a:lvl8pPr marL="3429000" indent="-228600" eaLnBrk="0" fontAlgn="base" hangingPunct="0">
              <a:spcBef>
                <a:spcPct val="0"/>
              </a:spcBef>
              <a:spcAft>
                <a:spcPct val="0"/>
              </a:spcAft>
              <a:defRPr kumimoji="1">
                <a:solidFill>
                  <a:schemeClr val="tx1"/>
                </a:solidFill>
                <a:latin typeface="Times New Roman" pitchFamily="18" charset="0"/>
              </a:defRPr>
            </a:lvl8pPr>
            <a:lvl9pPr marL="3886200" indent="-228600" eaLnBrk="0" fontAlgn="base" hangingPunct="0">
              <a:spcBef>
                <a:spcPct val="0"/>
              </a:spcBef>
              <a:spcAft>
                <a:spcPct val="0"/>
              </a:spcAft>
              <a:defRPr kumimoji="1">
                <a:solidFill>
                  <a:schemeClr val="tx1"/>
                </a:solidFill>
                <a:latin typeface="Times New Roman" pitchFamily="18" charset="0"/>
              </a:defRPr>
            </a:lvl9pPr>
          </a:lstStyle>
          <a:p>
            <a:pPr eaLnBrk="1" hangingPunct="1"/>
            <a:r>
              <a:rPr lang="ru-RU" altLang="ru-RU" sz="2400"/>
              <a:t/>
            </a:r>
            <a:br>
              <a:rPr lang="ru-RU" altLang="ru-RU" sz="2400"/>
            </a:br>
            <a:endParaRPr lang="ru-RU" altLang="ru-RU" sz="2400"/>
          </a:p>
        </p:txBody>
      </p:sp>
      <p:graphicFrame>
        <p:nvGraphicFramePr>
          <p:cNvPr id="42014" name="Group 30"/>
          <p:cNvGraphicFramePr>
            <a:graphicFrameLocks noGrp="1"/>
          </p:cNvGraphicFramePr>
          <p:nvPr>
            <p:extLst>
              <p:ext uri="{D42A27DB-BD31-4B8C-83A1-F6EECF244321}">
                <p14:modId xmlns="" xmlns:p14="http://schemas.microsoft.com/office/powerpoint/2010/main" val="289125170"/>
              </p:ext>
            </p:extLst>
          </p:nvPr>
        </p:nvGraphicFramePr>
        <p:xfrm>
          <a:off x="0" y="3198872"/>
          <a:ext cx="9144000" cy="518160"/>
        </p:xfrm>
        <a:graphic>
          <a:graphicData uri="http://schemas.openxmlformats.org/drawingml/2006/table">
            <a:tbl>
              <a:tblPr/>
              <a:tblGrid>
                <a:gridCol w="4572000"/>
                <a:gridCol w="4572000"/>
              </a:tblGrid>
              <a:tr h="135632">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endParaRPr kumimoji="0" lang="ru-RU" sz="2800" b="1" i="0" u="none" strike="noStrike" cap="none" normalizeH="0" baseline="0" dirty="0" smtClean="0">
                        <a:ln>
                          <a:noFill/>
                        </a:ln>
                        <a:solidFill>
                          <a:schemeClr val="tx1"/>
                        </a:solidFill>
                        <a:effectLst/>
                        <a:latin typeface="Arial" pitchFamily="34" charset="0"/>
                      </a:endParaRPr>
                    </a:p>
                  </a:txBody>
                  <a:tcPr anchor="ctr" horzOverflow="overflow">
                    <a:lnL cap="flat">
                      <a:noFill/>
                    </a:lnL>
                    <a:lnR>
                      <a:noFill/>
                    </a:lnR>
                    <a:lnT cap="flat">
                      <a:noFill/>
                    </a:lnT>
                    <a:lnB cap="flat">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ru-RU" sz="1200" b="0" i="0" u="none" strike="noStrike" cap="none" normalizeH="0" baseline="0" dirty="0" smtClean="0">
                          <a:ln>
                            <a:noFill/>
                          </a:ln>
                          <a:solidFill>
                            <a:srgbClr val="000000"/>
                          </a:solidFill>
                          <a:effectLst/>
                          <a:latin typeface="Times New Roman" pitchFamily="18" charset="0"/>
                          <a:cs typeface="Times New Roman" pitchFamily="18" charset="0"/>
                        </a:rPr>
                        <a:t>  </a:t>
                      </a:r>
                      <a:r>
                        <a:rPr kumimoji="1" lang="ru-RU" sz="1600" b="0" i="0" u="none" strike="noStrike" cap="none" normalizeH="0" baseline="0" dirty="0" smtClean="0">
                          <a:ln>
                            <a:noFill/>
                          </a:ln>
                          <a:solidFill>
                            <a:srgbClr val="000000"/>
                          </a:solidFill>
                          <a:effectLst/>
                          <a:latin typeface="Times New Roman" pitchFamily="18" charset="0"/>
                          <a:cs typeface="Times New Roman" pitchFamily="18" charset="0"/>
                        </a:rPr>
                        <a:t> </a:t>
                      </a:r>
                      <a:r>
                        <a:rPr kumimoji="1" lang="ru-RU" sz="1200" b="0" i="0" u="none" strike="noStrike" cap="none" normalizeH="0" baseline="0" dirty="0" smtClean="0">
                          <a:ln>
                            <a:noFill/>
                          </a:ln>
                          <a:solidFill>
                            <a:srgbClr val="000000"/>
                          </a:solidFill>
                          <a:effectLst/>
                          <a:latin typeface="Times New Roman" pitchFamily="18" charset="0"/>
                          <a:cs typeface="Times New Roman" pitchFamily="18" charset="0"/>
                        </a:rPr>
                        <a:t>                      </a:t>
                      </a:r>
                    </a:p>
                  </a:txBody>
                  <a:tcPr anchor="ctr" horzOverflow="overflow">
                    <a:lnL>
                      <a:noFill/>
                    </a:lnL>
                    <a:lnR cap="flat">
                      <a:noFill/>
                    </a:lnR>
                    <a:lnT cap="flat">
                      <a:noFill/>
                    </a:lnT>
                    <a:lnB cap="flat">
                      <a:noFill/>
                    </a:lnB>
                    <a:lnTlToBr>
                      <a:noFill/>
                    </a:lnTlToBr>
                    <a:lnBlToTr>
                      <a:noFill/>
                    </a:lnBlToTr>
                    <a:noFill/>
                  </a:tcPr>
                </a:tc>
              </a:tr>
            </a:tbl>
          </a:graphicData>
        </a:graphic>
      </p:graphicFrame>
      <p:pic>
        <p:nvPicPr>
          <p:cNvPr id="15374" name="Picture 21" descr="63166759380426-7"/>
          <p:cNvPicPr>
            <a:picLocks noChangeAspect="1" noChangeArrowheads="1"/>
          </p:cNvPicPr>
          <p:nvPr/>
        </p:nvPicPr>
        <p:blipFill>
          <a:blip r:embed="rId6">
            <a:extLst>
              <a:ext uri="{28A0092B-C50C-407E-A947-70E740481C1C}">
                <a14:useLocalDpi xmlns="" xmlns:a14="http://schemas.microsoft.com/office/drawing/2010/main" val="0"/>
              </a:ext>
            </a:extLst>
          </a:blip>
          <a:srcRect/>
          <a:stretch>
            <a:fillRect/>
          </a:stretch>
        </p:blipFill>
        <p:spPr bwMode="auto">
          <a:xfrm>
            <a:off x="3111461" y="4323832"/>
            <a:ext cx="2519363" cy="6778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 name="Прямоугольник 1"/>
          <p:cNvSpPr/>
          <p:nvPr/>
        </p:nvSpPr>
        <p:spPr>
          <a:xfrm>
            <a:off x="8486616" y="4847838"/>
            <a:ext cx="492443" cy="276999"/>
          </a:xfrm>
          <a:prstGeom prst="rect">
            <a:avLst/>
          </a:prstGeom>
        </p:spPr>
        <p:txBody>
          <a:bodyPr wrap="none">
            <a:spAutoFit/>
          </a:bodyPr>
          <a:lstStyle/>
          <a:p>
            <a:r>
              <a:rPr kumimoji="1" lang="ru-RU" sz="1200" dirty="0">
                <a:solidFill>
                  <a:srgbClr val="000000"/>
                </a:solidFill>
                <a:latin typeface="Times New Roman" pitchFamily="18" charset="0"/>
                <a:cs typeface="Times New Roman" pitchFamily="18" charset="0"/>
              </a:rPr>
              <a:t>        </a:t>
            </a:r>
            <a:endParaRPr lang="ru-RU" dirty="0"/>
          </a:p>
        </p:txBody>
      </p:sp>
    </p:spTree>
    <p:extLst>
      <p:ext uri="{BB962C8B-B14F-4D97-AF65-F5344CB8AC3E}">
        <p14:creationId xmlns="" xmlns:p14="http://schemas.microsoft.com/office/powerpoint/2010/main" val="11139195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3"/>
          <p:cNvSpPr>
            <a:spLocks noGrp="1" noChangeArrowheads="1"/>
          </p:cNvSpPr>
          <p:nvPr>
            <p:ph type="body" idx="1"/>
          </p:nvPr>
        </p:nvSpPr>
        <p:spPr>
          <a:xfrm>
            <a:off x="611188" y="549275"/>
            <a:ext cx="8208962" cy="4691063"/>
          </a:xfrm>
        </p:spPr>
        <p:txBody>
          <a:bodyPr/>
          <a:lstStyle/>
          <a:p>
            <a:pPr marL="0" indent="536575" eaLnBrk="1" hangingPunct="1">
              <a:lnSpc>
                <a:spcPct val="80000"/>
              </a:lnSpc>
              <a:buFont typeface="Wingdings" pitchFamily="2" charset="2"/>
              <a:buNone/>
            </a:pPr>
            <a:r>
              <a:rPr lang="ru-RU" altLang="ru-RU" sz="2800" dirty="0" smtClean="0"/>
              <a:t>Вне пластин вектора        и      направлены в разные стороны, и поэтому </a:t>
            </a:r>
            <a:r>
              <a:rPr lang="ru-RU" altLang="ru-RU" sz="2800" i="1" dirty="0" smtClean="0"/>
              <a:t>E</a:t>
            </a:r>
            <a:r>
              <a:rPr lang="ru-RU" altLang="ru-RU" sz="2800" dirty="0" smtClean="0"/>
              <a:t> = 0. Поверхностная плотность </a:t>
            </a:r>
            <a:r>
              <a:rPr lang="ru-RU" altLang="ru-RU" sz="2800" dirty="0" smtClean="0">
                <a:solidFill>
                  <a:srgbClr val="33CC33"/>
                </a:solidFill>
              </a:rPr>
              <a:t>σ</a:t>
            </a:r>
            <a:r>
              <a:rPr lang="ru-RU" altLang="ru-RU" sz="2800" dirty="0" smtClean="0"/>
              <a:t> заряда пластин равна </a:t>
            </a:r>
            <a:r>
              <a:rPr lang="ru-RU" altLang="ru-RU" sz="2800" i="1" dirty="0" smtClean="0">
                <a:solidFill>
                  <a:srgbClr val="33CC33"/>
                </a:solidFill>
              </a:rPr>
              <a:t>q</a:t>
            </a:r>
            <a:r>
              <a:rPr lang="ru-RU" altLang="ru-RU" sz="2800" dirty="0" smtClean="0">
                <a:solidFill>
                  <a:srgbClr val="33CC33"/>
                </a:solidFill>
              </a:rPr>
              <a:t> / </a:t>
            </a:r>
            <a:r>
              <a:rPr lang="ru-RU" altLang="ru-RU" sz="2800" i="1" dirty="0" smtClean="0">
                <a:solidFill>
                  <a:srgbClr val="33CC33"/>
                </a:solidFill>
              </a:rPr>
              <a:t>S</a:t>
            </a:r>
            <a:r>
              <a:rPr lang="ru-RU" altLang="ru-RU" sz="2800" dirty="0" smtClean="0"/>
              <a:t>, где </a:t>
            </a:r>
            <a:r>
              <a:rPr lang="ru-RU" altLang="ru-RU" sz="2800" i="1" dirty="0" smtClean="0">
                <a:solidFill>
                  <a:srgbClr val="33CC33"/>
                </a:solidFill>
              </a:rPr>
              <a:t>q</a:t>
            </a:r>
            <a:r>
              <a:rPr lang="ru-RU" altLang="ru-RU" sz="2800" dirty="0" smtClean="0"/>
              <a:t> – заряд, а </a:t>
            </a:r>
            <a:r>
              <a:rPr lang="ru-RU" altLang="ru-RU" sz="2800" i="1" dirty="0" smtClean="0">
                <a:solidFill>
                  <a:srgbClr val="33CC33"/>
                </a:solidFill>
              </a:rPr>
              <a:t>S</a:t>
            </a:r>
            <a:r>
              <a:rPr lang="ru-RU" altLang="ru-RU" sz="2800" dirty="0" smtClean="0"/>
              <a:t> – площадь каждой пластины. Разность потенциалов </a:t>
            </a:r>
            <a:r>
              <a:rPr lang="ru-RU" altLang="ru-RU" sz="2800" dirty="0" err="1" smtClean="0">
                <a:solidFill>
                  <a:srgbClr val="33CC33"/>
                </a:solidFill>
              </a:rPr>
              <a:t>Δφ</a:t>
            </a:r>
            <a:r>
              <a:rPr lang="ru-RU" altLang="ru-RU" sz="2800" dirty="0" smtClean="0"/>
              <a:t> между пластинами в однородном электрическом поле равна </a:t>
            </a:r>
            <a:r>
              <a:rPr lang="ru-RU" altLang="ru-RU" sz="2800" i="1" dirty="0" err="1" smtClean="0">
                <a:solidFill>
                  <a:srgbClr val="33CC33"/>
                </a:solidFill>
              </a:rPr>
              <a:t>Ed</a:t>
            </a:r>
            <a:r>
              <a:rPr lang="ru-RU" altLang="ru-RU" sz="2800" dirty="0" smtClean="0"/>
              <a:t>, где </a:t>
            </a:r>
            <a:r>
              <a:rPr lang="ru-RU" altLang="ru-RU" sz="2800" i="1" dirty="0" smtClean="0">
                <a:solidFill>
                  <a:srgbClr val="33CC33"/>
                </a:solidFill>
              </a:rPr>
              <a:t>d</a:t>
            </a:r>
            <a:r>
              <a:rPr lang="ru-RU" altLang="ru-RU" sz="2800" dirty="0" smtClean="0">
                <a:solidFill>
                  <a:srgbClr val="33CC33"/>
                </a:solidFill>
              </a:rPr>
              <a:t> </a:t>
            </a:r>
            <a:r>
              <a:rPr lang="ru-RU" altLang="ru-RU" sz="2800" dirty="0" smtClean="0"/>
              <a:t>– расстояние между пластинами. Из этих соотношений можно получить формулу для электроемкости плоского конденсатора, где </a:t>
            </a:r>
            <a:r>
              <a:rPr lang="ru-RU" altLang="ru-RU" dirty="0" smtClean="0"/>
              <a:t>ε</a:t>
            </a:r>
            <a:r>
              <a:rPr lang="en-US" altLang="ru-RU" sz="2800" baseline="-25000" dirty="0" smtClean="0">
                <a:cs typeface="Arial" pitchFamily="34" charset="0"/>
              </a:rPr>
              <a:t>o</a:t>
            </a:r>
            <a:r>
              <a:rPr lang="en-US" altLang="ru-RU" sz="2800" dirty="0" smtClean="0">
                <a:cs typeface="Arial" pitchFamily="34" charset="0"/>
              </a:rPr>
              <a:t>=8,85·10</a:t>
            </a:r>
            <a:r>
              <a:rPr lang="en-US" altLang="ru-RU" sz="2800" baseline="30000" dirty="0" smtClean="0">
                <a:cs typeface="Arial" pitchFamily="34" charset="0"/>
              </a:rPr>
              <a:t>-12</a:t>
            </a:r>
            <a:r>
              <a:rPr lang="ru-RU" altLang="ru-RU" sz="2800" dirty="0" smtClean="0">
                <a:cs typeface="Arial" pitchFamily="34" charset="0"/>
              </a:rPr>
              <a:t>Ф</a:t>
            </a:r>
            <a:r>
              <a:rPr lang="en-US" altLang="ru-RU" sz="2800" dirty="0" smtClean="0">
                <a:cs typeface="Arial" pitchFamily="34" charset="0"/>
              </a:rPr>
              <a:t>/</a:t>
            </a:r>
            <a:r>
              <a:rPr lang="ru-RU" altLang="ru-RU" sz="2800" dirty="0" smtClean="0">
                <a:cs typeface="Arial" pitchFamily="34" charset="0"/>
              </a:rPr>
              <a:t>м – электрическая постоянная.</a:t>
            </a:r>
            <a:r>
              <a:rPr lang="ru-RU" altLang="ru-RU" sz="2800" dirty="0" smtClean="0"/>
              <a:t> </a:t>
            </a:r>
            <a:br>
              <a:rPr lang="ru-RU" altLang="ru-RU" sz="2800" dirty="0" smtClean="0"/>
            </a:br>
            <a:endParaRPr lang="ru-RU" altLang="ru-RU" sz="2800" dirty="0" smtClean="0"/>
          </a:p>
        </p:txBody>
      </p:sp>
      <p:pic>
        <p:nvPicPr>
          <p:cNvPr id="17413" name="Picture 6" descr="63166759380457-8"/>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4645242" y="338725"/>
            <a:ext cx="469900" cy="9366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17414" name="Picture 7" descr="63166759380504-9"/>
          <p:cNvPicPr>
            <a:picLocks noChangeAspect="1" noChangeArrowheads="1"/>
          </p:cNvPicPr>
          <p:nvPr/>
        </p:nvPicPr>
        <p:blipFill>
          <a:blip r:embed="rId3">
            <a:extLst>
              <a:ext uri="{28A0092B-C50C-407E-A947-70E740481C1C}">
                <a14:useLocalDpi xmlns="" xmlns:a14="http://schemas.microsoft.com/office/drawing/2010/main" val="0"/>
              </a:ext>
            </a:extLst>
          </a:blip>
          <a:srcRect/>
          <a:stretch>
            <a:fillRect/>
          </a:stretch>
        </p:blipFill>
        <p:spPr bwMode="auto">
          <a:xfrm>
            <a:off x="5421385" y="431189"/>
            <a:ext cx="431800" cy="8636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7415" name="Rectangle 8"/>
          <p:cNvSpPr>
            <a:spLocks noChangeArrowheads="1"/>
          </p:cNvSpPr>
          <p:nvPr/>
        </p:nvSpPr>
        <p:spPr bwMode="auto">
          <a:xfrm>
            <a:off x="4067175" y="4724400"/>
            <a:ext cx="3529013" cy="1584325"/>
          </a:xfrm>
          <a:prstGeom prst="rect">
            <a:avLst/>
          </a:prstGeom>
          <a:gradFill rotWithShape="1">
            <a:gsLst>
              <a:gs pos="0">
                <a:srgbClr val="000099"/>
              </a:gs>
              <a:gs pos="100000">
                <a:srgbClr val="3399FF"/>
              </a:gs>
            </a:gsLst>
            <a:lin ang="5400000" scaled="1"/>
          </a:gra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lvl1pPr eaLnBrk="0" hangingPunct="0">
              <a:defRPr kumimoji="1">
                <a:solidFill>
                  <a:schemeClr val="tx1"/>
                </a:solidFill>
                <a:latin typeface="Times New Roman" pitchFamily="18" charset="0"/>
              </a:defRPr>
            </a:lvl1pPr>
            <a:lvl2pPr marL="742950" indent="-285750" eaLnBrk="0" hangingPunct="0">
              <a:defRPr kumimoji="1">
                <a:solidFill>
                  <a:schemeClr val="tx1"/>
                </a:solidFill>
                <a:latin typeface="Times New Roman" pitchFamily="18" charset="0"/>
              </a:defRPr>
            </a:lvl2pPr>
            <a:lvl3pPr marL="1143000" indent="-228600" eaLnBrk="0" hangingPunct="0">
              <a:defRPr kumimoji="1">
                <a:solidFill>
                  <a:schemeClr val="tx1"/>
                </a:solidFill>
                <a:latin typeface="Times New Roman" pitchFamily="18" charset="0"/>
              </a:defRPr>
            </a:lvl3pPr>
            <a:lvl4pPr marL="1600200" indent="-228600" eaLnBrk="0" hangingPunct="0">
              <a:defRPr kumimoji="1">
                <a:solidFill>
                  <a:schemeClr val="tx1"/>
                </a:solidFill>
                <a:latin typeface="Times New Roman" pitchFamily="18" charset="0"/>
              </a:defRPr>
            </a:lvl4pPr>
            <a:lvl5pPr marL="2057400" indent="-228600" eaLnBrk="0" hangingPunct="0">
              <a:defRPr kumimoji="1">
                <a:solidFill>
                  <a:schemeClr val="tx1"/>
                </a:solidFill>
                <a:latin typeface="Times New Roman" pitchFamily="18" charset="0"/>
              </a:defRPr>
            </a:lvl5pPr>
            <a:lvl6pPr marL="2514600" indent="-228600" eaLnBrk="0" fontAlgn="base" hangingPunct="0">
              <a:spcBef>
                <a:spcPct val="0"/>
              </a:spcBef>
              <a:spcAft>
                <a:spcPct val="0"/>
              </a:spcAft>
              <a:defRPr kumimoji="1">
                <a:solidFill>
                  <a:schemeClr val="tx1"/>
                </a:solidFill>
                <a:latin typeface="Times New Roman" pitchFamily="18" charset="0"/>
              </a:defRPr>
            </a:lvl6pPr>
            <a:lvl7pPr marL="2971800" indent="-228600" eaLnBrk="0" fontAlgn="base" hangingPunct="0">
              <a:spcBef>
                <a:spcPct val="0"/>
              </a:spcBef>
              <a:spcAft>
                <a:spcPct val="0"/>
              </a:spcAft>
              <a:defRPr kumimoji="1">
                <a:solidFill>
                  <a:schemeClr val="tx1"/>
                </a:solidFill>
                <a:latin typeface="Times New Roman" pitchFamily="18" charset="0"/>
              </a:defRPr>
            </a:lvl7pPr>
            <a:lvl8pPr marL="3429000" indent="-228600" eaLnBrk="0" fontAlgn="base" hangingPunct="0">
              <a:spcBef>
                <a:spcPct val="0"/>
              </a:spcBef>
              <a:spcAft>
                <a:spcPct val="0"/>
              </a:spcAft>
              <a:defRPr kumimoji="1">
                <a:solidFill>
                  <a:schemeClr val="tx1"/>
                </a:solidFill>
                <a:latin typeface="Times New Roman" pitchFamily="18" charset="0"/>
              </a:defRPr>
            </a:lvl8pPr>
            <a:lvl9pPr marL="3886200" indent="-228600" eaLnBrk="0" fontAlgn="base" hangingPunct="0">
              <a:spcBef>
                <a:spcPct val="0"/>
              </a:spcBef>
              <a:spcAft>
                <a:spcPct val="0"/>
              </a:spcAft>
              <a:defRPr kumimoji="1">
                <a:solidFill>
                  <a:schemeClr val="tx1"/>
                </a:solidFill>
                <a:latin typeface="Times New Roman" pitchFamily="18" charset="0"/>
              </a:defRPr>
            </a:lvl9pPr>
          </a:lstStyle>
          <a:p>
            <a:pPr eaLnBrk="1" hangingPunct="1"/>
            <a:endParaRPr lang="ru-RU" altLang="ru-RU"/>
          </a:p>
        </p:txBody>
      </p:sp>
      <p:sp>
        <p:nvSpPr>
          <p:cNvPr id="17416" name="Rectangle 9"/>
          <p:cNvSpPr>
            <a:spLocks noChangeArrowheads="1"/>
          </p:cNvSpPr>
          <p:nvPr/>
        </p:nvSpPr>
        <p:spPr bwMode="auto">
          <a:xfrm>
            <a:off x="0" y="2751138"/>
            <a:ext cx="184150" cy="8223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nchor="ctr">
            <a:spAutoFit/>
          </a:bodyPr>
          <a:lstStyle>
            <a:lvl1pPr eaLnBrk="0" hangingPunct="0">
              <a:defRPr kumimoji="1">
                <a:solidFill>
                  <a:schemeClr val="tx1"/>
                </a:solidFill>
                <a:latin typeface="Times New Roman" pitchFamily="18" charset="0"/>
              </a:defRPr>
            </a:lvl1pPr>
            <a:lvl2pPr marL="742950" indent="-285750" eaLnBrk="0" hangingPunct="0">
              <a:defRPr kumimoji="1">
                <a:solidFill>
                  <a:schemeClr val="tx1"/>
                </a:solidFill>
                <a:latin typeface="Times New Roman" pitchFamily="18" charset="0"/>
              </a:defRPr>
            </a:lvl2pPr>
            <a:lvl3pPr marL="1143000" indent="-228600" eaLnBrk="0" hangingPunct="0">
              <a:defRPr kumimoji="1">
                <a:solidFill>
                  <a:schemeClr val="tx1"/>
                </a:solidFill>
                <a:latin typeface="Times New Roman" pitchFamily="18" charset="0"/>
              </a:defRPr>
            </a:lvl3pPr>
            <a:lvl4pPr marL="1600200" indent="-228600" eaLnBrk="0" hangingPunct="0">
              <a:defRPr kumimoji="1">
                <a:solidFill>
                  <a:schemeClr val="tx1"/>
                </a:solidFill>
                <a:latin typeface="Times New Roman" pitchFamily="18" charset="0"/>
              </a:defRPr>
            </a:lvl4pPr>
            <a:lvl5pPr marL="2057400" indent="-228600" eaLnBrk="0" hangingPunct="0">
              <a:defRPr kumimoji="1">
                <a:solidFill>
                  <a:schemeClr val="tx1"/>
                </a:solidFill>
                <a:latin typeface="Times New Roman" pitchFamily="18" charset="0"/>
              </a:defRPr>
            </a:lvl5pPr>
            <a:lvl6pPr marL="2514600" indent="-228600" eaLnBrk="0" fontAlgn="base" hangingPunct="0">
              <a:spcBef>
                <a:spcPct val="0"/>
              </a:spcBef>
              <a:spcAft>
                <a:spcPct val="0"/>
              </a:spcAft>
              <a:defRPr kumimoji="1">
                <a:solidFill>
                  <a:schemeClr val="tx1"/>
                </a:solidFill>
                <a:latin typeface="Times New Roman" pitchFamily="18" charset="0"/>
              </a:defRPr>
            </a:lvl6pPr>
            <a:lvl7pPr marL="2971800" indent="-228600" eaLnBrk="0" fontAlgn="base" hangingPunct="0">
              <a:spcBef>
                <a:spcPct val="0"/>
              </a:spcBef>
              <a:spcAft>
                <a:spcPct val="0"/>
              </a:spcAft>
              <a:defRPr kumimoji="1">
                <a:solidFill>
                  <a:schemeClr val="tx1"/>
                </a:solidFill>
                <a:latin typeface="Times New Roman" pitchFamily="18" charset="0"/>
              </a:defRPr>
            </a:lvl7pPr>
            <a:lvl8pPr marL="3429000" indent="-228600" eaLnBrk="0" fontAlgn="base" hangingPunct="0">
              <a:spcBef>
                <a:spcPct val="0"/>
              </a:spcBef>
              <a:spcAft>
                <a:spcPct val="0"/>
              </a:spcAft>
              <a:defRPr kumimoji="1">
                <a:solidFill>
                  <a:schemeClr val="tx1"/>
                </a:solidFill>
                <a:latin typeface="Times New Roman" pitchFamily="18" charset="0"/>
              </a:defRPr>
            </a:lvl8pPr>
            <a:lvl9pPr marL="3886200" indent="-228600" eaLnBrk="0" fontAlgn="base" hangingPunct="0">
              <a:spcBef>
                <a:spcPct val="0"/>
              </a:spcBef>
              <a:spcAft>
                <a:spcPct val="0"/>
              </a:spcAft>
              <a:defRPr kumimoji="1">
                <a:solidFill>
                  <a:schemeClr val="tx1"/>
                </a:solidFill>
                <a:latin typeface="Times New Roman" pitchFamily="18" charset="0"/>
              </a:defRPr>
            </a:lvl9pPr>
          </a:lstStyle>
          <a:p>
            <a:pPr eaLnBrk="1" hangingPunct="1"/>
            <a:r>
              <a:rPr lang="ru-RU" altLang="ru-RU" sz="2400"/>
              <a:t/>
            </a:r>
            <a:br>
              <a:rPr lang="ru-RU" altLang="ru-RU" sz="2400"/>
            </a:br>
            <a:endParaRPr lang="ru-RU" altLang="ru-RU" sz="2400"/>
          </a:p>
        </p:txBody>
      </p:sp>
      <p:graphicFrame>
        <p:nvGraphicFramePr>
          <p:cNvPr id="44061" name="Group 29"/>
          <p:cNvGraphicFramePr>
            <a:graphicFrameLocks noGrp="1"/>
          </p:cNvGraphicFramePr>
          <p:nvPr/>
        </p:nvGraphicFramePr>
        <p:xfrm>
          <a:off x="0" y="3573463"/>
          <a:ext cx="9144000" cy="533400"/>
        </p:xfrm>
        <a:graphic>
          <a:graphicData uri="http://schemas.openxmlformats.org/drawingml/2006/table">
            <a:tbl>
              <a:tblPr/>
              <a:tblGrid>
                <a:gridCol w="6010275"/>
                <a:gridCol w="3133725"/>
              </a:tblGrid>
              <a:tr h="533400">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endParaRPr kumimoji="0" lang="ru-RU" sz="2800" b="1" i="0" u="none" strike="noStrike" cap="none" normalizeH="0" baseline="0" dirty="0" smtClean="0">
                        <a:ln>
                          <a:noFill/>
                        </a:ln>
                        <a:solidFill>
                          <a:schemeClr val="tx1"/>
                        </a:solidFill>
                        <a:effectLst/>
                        <a:latin typeface="Arial" pitchFamily="34" charset="0"/>
                      </a:endParaRPr>
                    </a:p>
                  </a:txBody>
                  <a:tcPr anchor="ctr" horzOverflow="overflow">
                    <a:lnL cap="flat">
                      <a:noFill/>
                    </a:lnL>
                    <a:lnR>
                      <a:noFill/>
                    </a:lnR>
                    <a:lnT cap="fla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endParaRPr kumimoji="0" lang="ru-RU" sz="2800" b="1" i="0" u="none" strike="noStrike" cap="none" normalizeH="0" baseline="0" dirty="0" smtClean="0">
                        <a:ln>
                          <a:noFill/>
                        </a:ln>
                        <a:solidFill>
                          <a:schemeClr val="tx1"/>
                        </a:solidFill>
                        <a:effectLst/>
                        <a:latin typeface="Arial" pitchFamily="34" charset="0"/>
                      </a:endParaRPr>
                    </a:p>
                  </a:txBody>
                  <a:tcPr horzOverflow="overflow">
                    <a:lnL>
                      <a:noFill/>
                    </a:lnL>
                    <a:lnR cap="flat">
                      <a:noFill/>
                    </a:lnR>
                    <a:lnT cap="flat">
                      <a:noFill/>
                    </a:lnT>
                    <a:lnB cap="flat">
                      <a:noFill/>
                    </a:lnB>
                    <a:lnTlToBr>
                      <a:noFill/>
                    </a:lnTlToBr>
                    <a:lnBlToTr>
                      <a:noFill/>
                    </a:lnBlToTr>
                    <a:noFill/>
                  </a:tcPr>
                </a:tc>
              </a:tr>
            </a:tbl>
          </a:graphicData>
        </a:graphic>
      </p:graphicFrame>
      <p:pic>
        <p:nvPicPr>
          <p:cNvPr id="17420" name="Picture 12" descr="63166759380582-13"/>
          <p:cNvPicPr>
            <a:picLocks noChangeAspect="1" noChangeArrowheads="1"/>
          </p:cNvPicPr>
          <p:nvPr/>
        </p:nvPicPr>
        <p:blipFill>
          <a:blip r:embed="rId4">
            <a:extLst>
              <a:ext uri="{28A0092B-C50C-407E-A947-70E740481C1C}">
                <a14:useLocalDpi xmlns="" xmlns:a14="http://schemas.microsoft.com/office/drawing/2010/main" val="0"/>
              </a:ext>
            </a:extLst>
          </a:blip>
          <a:srcRect/>
          <a:stretch>
            <a:fillRect/>
          </a:stretch>
        </p:blipFill>
        <p:spPr bwMode="auto">
          <a:xfrm>
            <a:off x="4356100" y="5157788"/>
            <a:ext cx="3168650" cy="10414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 xmlns:p14="http://schemas.microsoft.com/office/powerpoint/2010/main" val="167869751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Трек">
  <a:themeElements>
    <a:clrScheme name="Трек">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Трек">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Трек">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99</TotalTime>
  <Words>503</Words>
  <Application>Microsoft Office PowerPoint</Application>
  <PresentationFormat>Экран (4:3)</PresentationFormat>
  <Paragraphs>86</Paragraphs>
  <Slides>21</Slides>
  <Notes>2</Notes>
  <HiddenSlides>0</HiddenSlides>
  <MMClips>0</MMClips>
  <ScaleCrop>false</ScaleCrop>
  <HeadingPairs>
    <vt:vector size="4" baseType="variant">
      <vt:variant>
        <vt:lpstr>Тема</vt:lpstr>
      </vt:variant>
      <vt:variant>
        <vt:i4>1</vt:i4>
      </vt:variant>
      <vt:variant>
        <vt:lpstr>Заголовки слайдов</vt:lpstr>
      </vt:variant>
      <vt:variant>
        <vt:i4>21</vt:i4>
      </vt:variant>
    </vt:vector>
  </HeadingPairs>
  <TitlesOfParts>
    <vt:vector size="22" baseType="lpstr">
      <vt:lpstr>Трек</vt:lpstr>
      <vt:lpstr>«Конденсаторы. Электроемкость »  подготовил и провёл: учитель физики аЛЯМКИН А.Т., ик-5 ЛЕПЛЕЙСКОГО УКП ПРИ МБОУ « ЗУБОВО-ПОЛЯНСКАЯ РАЙОННАЯ РЗСОШ» В 10 КЛАССЕ.   28.04.2025 ГОДА </vt:lpstr>
      <vt:lpstr>Слайд 2</vt:lpstr>
      <vt:lpstr>Слайд 3</vt:lpstr>
      <vt:lpstr>Слайд 4</vt:lpstr>
      <vt:lpstr>Обозначение конденсатора в электрической схеме.</vt:lpstr>
      <vt:lpstr>Слайд 6</vt:lpstr>
      <vt:lpstr>Слайд 7</vt:lpstr>
      <vt:lpstr>Слайд 8</vt:lpstr>
      <vt:lpstr>Слайд 9</vt:lpstr>
      <vt:lpstr>Слайд 10</vt:lpstr>
      <vt:lpstr>Слайд 11</vt:lpstr>
      <vt:lpstr>Слайд 12</vt:lpstr>
      <vt:lpstr>Слайд 13</vt:lpstr>
      <vt:lpstr>Слайд 14</vt:lpstr>
      <vt:lpstr>Применение конденсаторов </vt:lpstr>
      <vt:lpstr>Слайд 16</vt:lpstr>
      <vt:lpstr>ЗакрепленЗЗие.</vt:lpstr>
      <vt:lpstr>Слайд 18</vt:lpstr>
      <vt:lpstr>Слайд 19</vt:lpstr>
      <vt:lpstr>Итог урока:</vt:lpstr>
      <vt:lpstr>Слайд 21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Потенциал . Разность потенциалов</dc:title>
  <dc:creator>User</dc:creator>
  <cp:lastModifiedBy>Doom</cp:lastModifiedBy>
  <cp:revision>10</cp:revision>
  <dcterms:created xsi:type="dcterms:W3CDTF">2014-04-29T14:55:26Z</dcterms:created>
  <dcterms:modified xsi:type="dcterms:W3CDTF">2025-04-29T14:37:42Z</dcterms:modified>
</cp:coreProperties>
</file>