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86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8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4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40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5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5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93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37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76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42D1EC2-48CF-4166-AE6F-6CD5BD9DF61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9FFE100-41B0-458C-A933-566D110897E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34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8568B9-FE96-B0F8-DDB0-C62EB0F52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777" y="2600815"/>
            <a:ext cx="10058400" cy="35661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12 декабря- </a:t>
            </a:r>
            <a:br>
              <a:rPr lang="ru-RU" dirty="0"/>
            </a:br>
            <a:r>
              <a:rPr lang="ru-RU" sz="7200" dirty="0"/>
              <a:t>ДЕНЬ КОНСТИТУЦИИ РОССИЙСКОЙ ФЕДЕРАЦИИ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92665F-7CA0-7094-703B-7A9BCF5B99C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4973" y="267789"/>
            <a:ext cx="42862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9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966ACC-AA59-F618-E62D-0F2BCBEAA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ЗАЧЕМ СТРАНЕ НУЖНЫ ЗАКОНЫ?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5C8D30-D787-0ABF-4ADA-F27D4E691D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В любой стране есть правила, которые должны соблюдать все жители страны и даже гости страны. Но правил в любой стране много, а значит и много законов. При этом в каждой стране есть один главный закон. Он основной и называется Конституция.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DF5588A6-79C3-A0B8-31CD-15868BC148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8238" y="2211917"/>
            <a:ext cx="4937125" cy="3291416"/>
          </a:xfrm>
        </p:spPr>
      </p:pic>
    </p:spTree>
    <p:extLst>
      <p:ext uri="{BB962C8B-B14F-4D97-AF65-F5344CB8AC3E}">
        <p14:creationId xmlns:p14="http://schemas.microsoft.com/office/powerpoint/2010/main" val="146473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48AEB-D52E-F563-1FB1-F3E26C6C4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ПОЯВИЛАСЬ КОНСТИТУЦИЯ?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8593EE-2076-F334-A248-5AEE396F94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Конституция – основной закон. Он обязателен для исполнения всеми, он касается жизни каждого из нас. А потому принимали конституцию все жители страны на референдуме – всеобщем голосовании.</a:t>
            </a:r>
          </a:p>
          <a:p>
            <a:r>
              <a:rPr lang="ru-RU" sz="2400" dirty="0"/>
              <a:t>Конституция России была принята жителями нашей страны 12 декабря 1993 года. Теперь этот день – государственный праздник.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E9E3A4AE-2F5A-ABEB-E6C7-4CB479FF77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8238" y="2469059"/>
            <a:ext cx="4937125" cy="2777132"/>
          </a:xfrm>
        </p:spPr>
      </p:pic>
    </p:spTree>
    <p:extLst>
      <p:ext uri="{BB962C8B-B14F-4D97-AF65-F5344CB8AC3E}">
        <p14:creationId xmlns:p14="http://schemas.microsoft.com/office/powerpoint/2010/main" val="139273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E7693-CB35-164A-6C08-5490C211E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ДЕНЬ КОНСТИТУЦИИ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9F3D21-1A15-D6D4-5836-4F991C1B27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12 декабря 1993 года была принята действующая конституция Российской Федерации- это самый главный закон, в котором описаны все права и обязанности граждан страны. Его обязаны соблюдать все и взрослые и дети.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CF1DDC25-F7B4-17F2-D3F3-AE98F6ED529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8238" y="2220686"/>
            <a:ext cx="5378677" cy="3025505"/>
          </a:xfrm>
        </p:spPr>
      </p:pic>
    </p:spTree>
    <p:extLst>
      <p:ext uri="{BB962C8B-B14F-4D97-AF65-F5344CB8AC3E}">
        <p14:creationId xmlns:p14="http://schemas.microsoft.com/office/powerpoint/2010/main" val="3892500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5ADFB9-DC10-5D41-B037-F85842D4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КОНСТИТУЦИЯ?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0F9094-D7A3-CAE1-7760-22BAD9CCE9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Конституция – это основа, фундамент, на котором строится все законодательство.</a:t>
            </a:r>
          </a:p>
          <a:p>
            <a:r>
              <a:rPr lang="ru-RU" sz="2800" dirty="0"/>
              <a:t>Ведь ни один закон страны не может противоречить Конституции.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9FD6A0F9-B144-284E-8CD0-18D01BBAF6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8238" y="2154313"/>
            <a:ext cx="4937125" cy="3406624"/>
          </a:xfrm>
        </p:spPr>
      </p:pic>
    </p:spTree>
    <p:extLst>
      <p:ext uri="{BB962C8B-B14F-4D97-AF65-F5344CB8AC3E}">
        <p14:creationId xmlns:p14="http://schemas.microsoft.com/office/powerpoint/2010/main" val="535749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823F8-278C-CC8B-0AB7-3053D331B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ТРАДИЦИИ ДНЯ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0F526F-7A4F-9E42-644B-9EF1964011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В этот день проходят торжественные заседания на высшем государственном уровне, в школах и детских садах проходят занятия. На которых ребята знакомятся с основными положениями Конституции современной России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52869E35-6EC0-7D15-E109-D2CC2FD2C2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8238" y="2189984"/>
            <a:ext cx="4937125" cy="3335283"/>
          </a:xfrm>
        </p:spPr>
      </p:pic>
    </p:spTree>
    <p:extLst>
      <p:ext uri="{BB962C8B-B14F-4D97-AF65-F5344CB8AC3E}">
        <p14:creationId xmlns:p14="http://schemas.microsoft.com/office/powerpoint/2010/main" val="429012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B5C40C-1FCB-17DB-CDC4-0C6477185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ЧТО ЗАКРЕПЛЕНО В КОНСТИТУЦИИ?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7E46A-AB34-8C26-F41F-26A2A7DD54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ru-RU" sz="2400" u="sng" dirty="0">
                <a:solidFill>
                  <a:schemeClr val="tx1"/>
                </a:solidFill>
              </a:rPr>
              <a:t>Права человека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Право на жизнь, здоровье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На имя, защиту здоровья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Право на труд и отдых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Право на благоприятную окружающую среду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Право иметь свое мнение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И другие…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B74C95D-1922-7D6B-04BB-FD882167A2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32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C1582-DE62-D677-A727-F59D74CD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ЗАКРЕПЛЕНО В КОСТИТУЦИИ?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831E26-2AC7-9B87-0FB4-090900496D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ru-RU" u="sng" dirty="0"/>
              <a:t>Обязанности: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Соблюдать Конституцию и другие Законы страны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Уважать права и свободу других граждан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Сохранять природу и окружающий мир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Беречь памятники истории и культуры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Защищать свою страну, свое отечество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A3733AA-71FB-0EE2-0C1E-6D78CF645B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93996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</TotalTime>
  <Words>275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Ретро</vt:lpstr>
      <vt:lpstr>12 декабря-  ДЕНЬ КОНСТИТУЦИИ РОССИЙСКОЙ ФЕДЕРАЦИИ</vt:lpstr>
      <vt:lpstr>ЗАЧЕМ СТРАНЕ НУЖНЫ ЗАКОНЫ?</vt:lpstr>
      <vt:lpstr>КАК ПОЯВИЛАСЬ КОНСТИТУЦИЯ?</vt:lpstr>
      <vt:lpstr>ДЕНЬ КОНСТИТУЦИИ</vt:lpstr>
      <vt:lpstr>ЧТО ТАКОЕ КОНСТИТУЦИЯ?</vt:lpstr>
      <vt:lpstr>ТРАДИЦИИ ДНЯ</vt:lpstr>
      <vt:lpstr>ЧТО ЗАКРЕПЛЕНО В КОНСТИТУЦИИ?</vt:lpstr>
      <vt:lpstr>ЧТО ЗАКРЕПЛЕНО В КОСТИТУЦИИ?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декабря-  ДЕНЬ КОНСТИТУЦИИ РОССИЙСКОЙ ФЕДЕРАЦИИ</dc:title>
  <dc:creator>ZolotarevaKsenia95@yandex.ru</dc:creator>
  <cp:lastModifiedBy>Nadjekon</cp:lastModifiedBy>
  <cp:revision>2</cp:revision>
  <dcterms:created xsi:type="dcterms:W3CDTF">2022-12-18T08:15:37Z</dcterms:created>
  <dcterms:modified xsi:type="dcterms:W3CDTF">2025-12-16T19:05:57Z</dcterms:modified>
</cp:coreProperties>
</file>