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78" r:id="rId3"/>
    <p:sldId id="259" r:id="rId4"/>
    <p:sldId id="261" r:id="rId5"/>
    <p:sldId id="264" r:id="rId6"/>
    <p:sldId id="265" r:id="rId7"/>
    <p:sldId id="267" r:id="rId8"/>
    <p:sldId id="273" r:id="rId9"/>
    <p:sldId id="272" r:id="rId10"/>
    <p:sldId id="281" r:id="rId11"/>
    <p:sldId id="28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914400" y="277813"/>
            <a:ext cx="7772400" cy="5853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C65C10-193A-4E0D-9E6E-5CCF1FF572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2D3B7E-35A7-4256-A9E3-8E17849E54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85728"/>
            <a:ext cx="7858180" cy="58579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5602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7166"/>
            <a:ext cx="9144000" cy="61436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85728"/>
            <a:ext cx="7810512" cy="60007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9975" y="1628775"/>
            <a:ext cx="3651250" cy="522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>
            <a:off x="1042988" y="620713"/>
            <a:ext cx="6337300" cy="9366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Девятаев Михаил Петрович</a:t>
            </a:r>
          </a:p>
        </p:txBody>
      </p:sp>
      <p:sp>
        <p:nvSpPr>
          <p:cNvPr id="9223" name="WordArt 7"/>
          <p:cNvSpPr>
            <a:spLocks noChangeArrowheads="1" noChangeShapeType="1" noTextEdit="1"/>
          </p:cNvSpPr>
          <p:nvPr/>
        </p:nvSpPr>
        <p:spPr bwMode="auto">
          <a:xfrm>
            <a:off x="1979613" y="1125538"/>
            <a:ext cx="4267200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8.07.1917 - 24.11.2002</a:t>
            </a:r>
          </a:p>
        </p:txBody>
      </p:sp>
    </p:spTree>
  </p:cSld>
  <p:clrMapOvr>
    <a:masterClrMapping/>
  </p:clrMapOvr>
  <p:transition advClick="0" advTm="5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  <p:bldP spid="92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6" descr="0099"/>
          <p:cNvPicPr>
            <a:picLocks noGrp="1" noChangeAspect="1" noChangeArrowheads="1"/>
          </p:cNvPicPr>
          <p:nvPr>
            <p:ph/>
          </p:nvPr>
        </p:nvPicPr>
        <p:blipFill>
          <a:blip r:embed="rId2"/>
          <a:srcRect l="24382" r="25618"/>
          <a:stretch>
            <a:fillRect/>
          </a:stretch>
        </p:blipFill>
        <p:spPr>
          <a:xfrm>
            <a:off x="0" y="0"/>
            <a:ext cx="4427538" cy="6858000"/>
          </a:xfrm>
        </p:spPr>
      </p:pic>
      <p:pic>
        <p:nvPicPr>
          <p:cNvPr id="7171" name="Picture 17" descr="174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6100" y="0"/>
            <a:ext cx="47879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3563938" y="1600200"/>
            <a:ext cx="5329237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000" smtClean="0"/>
              <a:t>Учрежден Постановлением Президиума ЦИК СССР от 6 апреля 1930 г. Орден, названный именем руководителя и организатора Коммунистической партии и Советского государства, являлся высшей наградой СССР. Им награждались за особые выдающиеся заслуги в революционном движении, трудовой деятельности, защите социалистического Отечества, развития дружбы и сотрудничества между народами, укреплении мира и иные особо выдающиеся заслуги перед Советским государством и обществом. Знак ордена Ленина сделан из золота с эмалью. Орденом удостоены несколько десятков воинских частей и учреждений Министерства обороны.</a:t>
            </a:r>
          </a:p>
        </p:txBody>
      </p:sp>
      <p:pic>
        <p:nvPicPr>
          <p:cNvPr id="11267" name="Picture 10" descr="2477_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68313" y="1628775"/>
            <a:ext cx="3268662" cy="4824413"/>
          </a:xfrm>
        </p:spPr>
      </p:pic>
      <p:sp>
        <p:nvSpPr>
          <p:cNvPr id="11268" name="WordArt 11"/>
          <p:cNvSpPr>
            <a:spLocks noChangeArrowheads="1" noChangeShapeType="1" noTextEdit="1"/>
          </p:cNvSpPr>
          <p:nvPr/>
        </p:nvSpPr>
        <p:spPr bwMode="auto">
          <a:xfrm>
            <a:off x="2195513" y="260350"/>
            <a:ext cx="4968875" cy="884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Орден Ленина.</a:t>
            </a:r>
          </a:p>
        </p:txBody>
      </p:sp>
    </p:spTree>
  </p:cSld>
  <p:clrMapOvr>
    <a:masterClrMapping/>
  </p:clrMapOvr>
  <p:transition advClick="0" advTm="7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3575" y="1700213"/>
            <a:ext cx="5940425" cy="51577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000" smtClean="0"/>
              <a:t>Орден Красного Знамени - первый из учрежденных Советским правительством орденов. Декретом ВЦИК от 16 сентября 1918 г. был учрежден орден РСФСР Красное Знамя, а после образования СССР, Постановлением Президиума ВЦИК от 1 августа 1924 г. - общесоюзный орден был приравнен к ранее учрежденному ордену Красного Знамени РСФСР. Орденом награждались за особую храбрость, самоотверженность и мужество, проявленные при защите Отечества. Цифры на ордене указывают на количество награждений данным орденом, только на первом не проставляются. Воинские части награждались тоже. Орден сделан из серебра.</a:t>
            </a:r>
          </a:p>
        </p:txBody>
      </p:sp>
      <p:pic>
        <p:nvPicPr>
          <p:cNvPr id="12291" name="Picture 5" descr="2476_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1557338"/>
            <a:ext cx="2889250" cy="482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WordArt 6"/>
          <p:cNvSpPr>
            <a:spLocks noChangeArrowheads="1" noChangeShapeType="1" noTextEdit="1"/>
          </p:cNvSpPr>
          <p:nvPr/>
        </p:nvSpPr>
        <p:spPr bwMode="auto">
          <a:xfrm>
            <a:off x="1331913" y="333375"/>
            <a:ext cx="6696075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Орден Красного Знамени</a:t>
            </a:r>
          </a:p>
        </p:txBody>
      </p:sp>
    </p:spTree>
  </p:cSld>
  <p:clrMapOvr>
    <a:masterClrMapping/>
  </p:clrMapOvr>
  <p:transition advClick="0" advTm="7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787900" y="1600200"/>
            <a:ext cx="3898900" cy="4997450"/>
          </a:xfrm>
        </p:spPr>
        <p:txBody>
          <a:bodyPr/>
          <a:lstStyle/>
          <a:p>
            <a:pPr eaLnBrk="1" hangingPunct="1"/>
            <a:r>
              <a:rPr lang="ru-RU" sz="2000" smtClean="0"/>
              <a:t>Орден Отечественной войны в 2-х степенях. Учрежден Указом Президиума Верховного Совета СССР от 20 мая 1942 г. Первая награда, учрежденная в годы Великой Отечественной войны. Только орден Отечественной войны до 1975 г., в случае гибели награжденного, передавался его семье, а не оставался в наградном отделе Президиума Верховного Совета СССР.</a:t>
            </a:r>
          </a:p>
        </p:txBody>
      </p:sp>
      <p:pic>
        <p:nvPicPr>
          <p:cNvPr id="13315" name="Picture 7" descr="2499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84213" y="2349500"/>
            <a:ext cx="4176712" cy="3132138"/>
          </a:xfrm>
        </p:spPr>
      </p:pic>
      <p:sp>
        <p:nvSpPr>
          <p:cNvPr id="13316" name="WordArt 8"/>
          <p:cNvSpPr>
            <a:spLocks noChangeArrowheads="1" noChangeShapeType="1" noTextEdit="1"/>
          </p:cNvSpPr>
          <p:nvPr/>
        </p:nvSpPr>
        <p:spPr bwMode="auto">
          <a:xfrm>
            <a:off x="900113" y="333375"/>
            <a:ext cx="7416800" cy="8112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Орден Отечественной войны </a:t>
            </a:r>
          </a:p>
        </p:txBody>
      </p:sp>
    </p:spTree>
  </p:cSld>
  <p:clrMapOvr>
    <a:masterClrMapping/>
  </p:clrMapOvr>
  <p:transition advClick="0" advTm="7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/>
          <a:srcRect t="6944" b="745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5"/>
          <p:cNvSpPr txBox="1">
            <a:spLocks noChangeArrowheads="1"/>
          </p:cNvSpPr>
          <p:nvPr/>
        </p:nvSpPr>
        <p:spPr bwMode="auto">
          <a:xfrm>
            <a:off x="3276600" y="765175"/>
            <a:ext cx="2519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Arial" charset="0"/>
            </a:endParaRPr>
          </a:p>
        </p:txBody>
      </p:sp>
      <p:pic>
        <p:nvPicPr>
          <p:cNvPr id="16387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79613" y="3335338"/>
            <a:ext cx="4695825" cy="352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ext Box 8"/>
          <p:cNvSpPr txBox="1">
            <a:spLocks noChangeArrowheads="1"/>
          </p:cNvSpPr>
          <p:nvPr/>
        </p:nvSpPr>
        <p:spPr bwMode="auto">
          <a:xfrm>
            <a:off x="3924300" y="6092825"/>
            <a:ext cx="12239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Arial" charset="0"/>
              </a:rPr>
              <a:t>Не-111</a:t>
            </a:r>
          </a:p>
        </p:txBody>
      </p:sp>
      <p:sp>
        <p:nvSpPr>
          <p:cNvPr id="16389" name="Text Box 10"/>
          <p:cNvSpPr txBox="1">
            <a:spLocks noChangeArrowheads="1"/>
          </p:cNvSpPr>
          <p:nvPr/>
        </p:nvSpPr>
        <p:spPr bwMode="auto">
          <a:xfrm>
            <a:off x="6659563" y="3573463"/>
            <a:ext cx="20161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Arial" charset="0"/>
            </a:endParaRPr>
          </a:p>
        </p:txBody>
      </p:sp>
      <p:sp>
        <p:nvSpPr>
          <p:cNvPr id="16390" name="Text Box 12"/>
          <p:cNvSpPr txBox="1">
            <a:spLocks noChangeArrowheads="1"/>
          </p:cNvSpPr>
          <p:nvPr/>
        </p:nvSpPr>
        <p:spPr bwMode="auto">
          <a:xfrm>
            <a:off x="3276600" y="292417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Arial" charset="0"/>
            </a:endParaRPr>
          </a:p>
        </p:txBody>
      </p:sp>
      <p:sp>
        <p:nvSpPr>
          <p:cNvPr id="16391" name="Text Box 16"/>
          <p:cNvSpPr txBox="1">
            <a:spLocks noChangeArrowheads="1"/>
          </p:cNvSpPr>
          <p:nvPr/>
        </p:nvSpPr>
        <p:spPr bwMode="auto">
          <a:xfrm>
            <a:off x="1403350" y="3573463"/>
            <a:ext cx="9366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Arial" charset="0"/>
            </a:endParaRPr>
          </a:p>
        </p:txBody>
      </p:sp>
      <p:sp>
        <p:nvSpPr>
          <p:cNvPr id="16392" name="Rectangle 17"/>
          <p:cNvSpPr>
            <a:spLocks noChangeArrowheads="1"/>
          </p:cNvSpPr>
          <p:nvPr/>
        </p:nvSpPr>
        <p:spPr bwMode="auto">
          <a:xfrm>
            <a:off x="539750" y="0"/>
            <a:ext cx="8604250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Хейнкель - многоцелевой самолет. Он использовался и как бомбардировщик, и как транспортник, и для десантирования войск. Дальность полета (2800 км) давала ему возможность совершать массированные бомбардировки в тылу. </a:t>
            </a:r>
          </a:p>
          <a:p>
            <a:r>
              <a:rPr lang="ru-RU"/>
              <a:t>Именно так "хейнкели" действовали в период Великой Отечественной войны. Однако даже в условиях ночного воздушного боя нельзя было полностью предотвратить потери. Особенно показательна в этом отношение воздушная битва за Москву, в ходе которой немцы потеряли сотни своих бомбардировщиков. Немногие прорвавшиеся к столице самолеты наталкивались на стену прожекторных лучей и шквальный огонь зенитной артиллерии. </a:t>
            </a:r>
          </a:p>
        </p:txBody>
      </p:sp>
    </p:spTree>
  </p:cSld>
  <p:clrMapOvr>
    <a:masterClrMapping/>
  </p:clrMapOvr>
  <p:transition advClick="0" advTm="50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276600" y="1844675"/>
            <a:ext cx="5867400" cy="50133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smtClean="0"/>
              <a:t>Медаль "Золотая Звезда" Героя Советского Союза. Звание Героя Советского Союза было учреждено Постановлением Центрального Исполнительного комитета Союза ССР от 16 апреля 1934 г., а 1 августа 1939 г. для граждан, удостоенных этой высшей степени отличия. Указом Президиума Верховного Совета СССР был учрежден дополнительный знак отличия - медаль "Золотая Звезда". Первоначально удостоенному Звания Героя Советского Союза вручался орден Ленина и удостоверение. Более 11,5 тысяч воинов удостоены этого звания за войну, 104 человека стали дважды Героями, а Маршал Советского Союза Г.К. Жуков, гвардии полковник А.И. Покрышкин и И.Н. Кожедуб удостоены этого звания трижды.</a:t>
            </a:r>
          </a:p>
        </p:txBody>
      </p:sp>
      <p:pic>
        <p:nvPicPr>
          <p:cNvPr id="17411" name="Picture 9" descr="2478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84213" y="1844675"/>
            <a:ext cx="2822575" cy="4681538"/>
          </a:xfrm>
        </p:spPr>
      </p:pic>
      <p:sp>
        <p:nvSpPr>
          <p:cNvPr id="17412" name="WordArt 11"/>
          <p:cNvSpPr>
            <a:spLocks noChangeArrowheads="1" noChangeShapeType="1" noTextEdit="1"/>
          </p:cNvSpPr>
          <p:nvPr/>
        </p:nvSpPr>
        <p:spPr bwMode="auto">
          <a:xfrm>
            <a:off x="611188" y="549275"/>
            <a:ext cx="81375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Медаль "Золотая Звезда" Героя Советского Союза. </a:t>
            </a: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465</Words>
  <PresentationFormat>Экран (4:3)</PresentationFormat>
  <Paragraphs>13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Worker</dc:creator>
  <cp:lastModifiedBy>Worker</cp:lastModifiedBy>
  <cp:revision>3</cp:revision>
  <dcterms:created xsi:type="dcterms:W3CDTF">2026-01-21T17:14:13Z</dcterms:created>
  <dcterms:modified xsi:type="dcterms:W3CDTF">2026-01-21T17:55:53Z</dcterms:modified>
</cp:coreProperties>
</file>