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85" r:id="rId9"/>
    <p:sldId id="264" r:id="rId10"/>
    <p:sldId id="265" r:id="rId11"/>
    <p:sldId id="267" r:id="rId12"/>
    <p:sldId id="269" r:id="rId13"/>
    <p:sldId id="272" r:id="rId14"/>
    <p:sldId id="274" r:id="rId15"/>
    <p:sldId id="275" r:id="rId16"/>
    <p:sldId id="273" r:id="rId17"/>
    <p:sldId id="276" r:id="rId18"/>
    <p:sldId id="28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D0DD6-996A-40DD-B1E4-7CF5A5E21488}" type="datetimeFigureOut">
              <a:rPr lang="ru-RU" smtClean="0"/>
              <a:t>05.05.2026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CA212-3A7E-40A3-B238-CB53F5A2358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CA212-3A7E-40A3-B238-CB53F5A23580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05.05.2026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85729"/>
            <a:ext cx="8001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«Георгий Победоносец — воин, мученик, символ России»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https://avatars.mds.yandex.net/i?id=6784e207e3d096de3428e7f209d2694930b243ce-4449215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857232"/>
            <a:ext cx="3714776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avatars.mds.yandex.net/i?id=4e8c846831077ce918486674456afbd0-2396749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500042"/>
            <a:ext cx="5500726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avatars.mds.yandex.net/i?id=0e7ebcf1e4976e043d91d9d2e61b526f5dce6889-2415930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571480"/>
            <a:ext cx="5143536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avatars.mds.yandex.net/i?id=88164688cbd832dd713ddd9ded18570169c122cf-5584150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2643206" cy="3466501"/>
          </a:xfrm>
          <a:prstGeom prst="rect">
            <a:avLst/>
          </a:prstGeom>
          <a:noFill/>
        </p:spPr>
      </p:pic>
      <p:pic>
        <p:nvPicPr>
          <p:cNvPr id="3" name="Picture 2" descr="https://avatars.mds.yandex.net/i?id=98f794105656a8411c5a608a3ed93305c7cf9c3d-7090441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28604"/>
            <a:ext cx="2543175" cy="3048001"/>
          </a:xfrm>
          <a:prstGeom prst="rect">
            <a:avLst/>
          </a:prstGeom>
          <a:noFill/>
        </p:spPr>
      </p:pic>
      <p:pic>
        <p:nvPicPr>
          <p:cNvPr id="4" name="Picture 2" descr="https://avatars.mds.yandex.net/i?id=339f11ffe3c2650d372154f00fa788308920c611-10929043-images-thumbs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3929066"/>
            <a:ext cx="4572000" cy="2571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Значок Георгиевская лента - купить в интернет-магазине на Яндекс Маркет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62708"/>
            <a:ext cx="6215106" cy="5823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avatars.mds.yandex.net/i?id=ebd95836e728818c1cbfb750a8525a8a058ff69f-10639647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928670"/>
            <a:ext cx="6572296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s://avatars.mds.yandex.net/i?id=ba9faf1c08296f9c74263530e6f79429ac9d1493-3183039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285860"/>
            <a:ext cx="5929354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avatars.mds.yandex.net/i?id=301ff00aae843b7a3b0a7d4f8efe49deef1ef798-12421170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14356"/>
            <a:ext cx="6858048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avatars.mds.yandex.net/i?id=b22ebcf3723fbf27af361187cdeaeddfc9a3cccb-4027983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85794"/>
            <a:ext cx="7143800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avatars.mds.yandex.net/i?id=e811b4c43329bc25e7e4715d02670231eee3ef27-4921558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428736"/>
            <a:ext cx="2286016" cy="304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500042"/>
            <a:ext cx="5857886" cy="6186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14290"/>
            <a:ext cx="6858048" cy="64341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i?id=b22d503b17c03d32b408368fc3fa230a3aee5fe3c082220a-5273802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57166"/>
            <a:ext cx="6000792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571480"/>
            <a:ext cx="5572164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4a5baf47de057cafec39f9aacf7322801d6fa89c-5888827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357298"/>
            <a:ext cx="4057650" cy="304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avatars.mds.yandex.net/i?id=b0f77668d6803547e594b85e85672982ad657143-5428804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071546"/>
            <a:ext cx="5857916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avatars.mds.yandex.net/i?id=66473106bc93ddfaa222651360003692c960025a-4387004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025" y="1357298"/>
            <a:ext cx="8681062" cy="1428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avatars.mds.yandex.net/i?id=ca47505115072f6ae1d961eb2edb5614a5818421-8185861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14290"/>
            <a:ext cx="5000660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127</TotalTime>
  <Words>12</Words>
  <PresentationFormat>Экран (4:3)</PresentationFormat>
  <Paragraphs>2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Worker</dc:creator>
  <cp:lastModifiedBy>Worker</cp:lastModifiedBy>
  <cp:revision>14</cp:revision>
  <dcterms:created xsi:type="dcterms:W3CDTF">2026-05-04T19:00:16Z</dcterms:created>
  <dcterms:modified xsi:type="dcterms:W3CDTF">2026-05-05T18:56:04Z</dcterms:modified>
</cp:coreProperties>
</file>