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7" r:id="rId14"/>
    <p:sldId id="267" r:id="rId15"/>
    <p:sldId id="268" r:id="rId16"/>
    <p:sldId id="269" r:id="rId17"/>
    <p:sldId id="270" r:id="rId18"/>
    <p:sldId id="271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AE569-B3B4-4A24-A600-1D7E5708C8E6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88FAF-5B4C-4C39-A1DB-E21B69DA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68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88FAF-5B4C-4C39-A1DB-E21B69DAAF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5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3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6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0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9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484BF-0EF9-4EB7-A522-C61CFF960A04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5B03A-D23F-4559-800A-CF0BA658CE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4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" y="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81369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МАОУ СОШ №2  структурное подразделение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етский сад №3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414" y="1218780"/>
            <a:ext cx="69127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ЗНАЮ САМ,НАУЧУ ДРУГОГО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СЕРВИСНЫЙ ЦЕНТР\Desktop\презентация Знаю сам научу другого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8852">
            <a:off x="5350178" y="3833037"/>
            <a:ext cx="2994996" cy="2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ВИСНЫЙ ЦЕНТР\Desktop\презентация Знаю сам научу другого\1493031888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914">
            <a:off x="875100" y="3749413"/>
            <a:ext cx="3168352" cy="22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9485" y="607530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Серышево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ЮИД - Юный инспектор дорожного движения (www.hotplayer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33.1648" end="1260.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4848" y="525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ВИСНЫЙ ЦЕНТР\Desktop\презентация Знаю сам научу другого\IMG-20191007-WA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85" y="479370"/>
            <a:ext cx="3975621" cy="298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ВИСНЫЙ ЦЕНТР\Desktop\презентация Знаю сам научу другого\41013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2649"/>
            <a:ext cx="2887888" cy="21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ЕРВИСНЫЙ ЦЕНТР\Desktop\презентация Знаю сам научу другого\ec70d63452f15ed65051b106ae1cb2b7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876">
            <a:off x="7019698" y="4875242"/>
            <a:ext cx="1653357" cy="152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РВИСНЫЙ ЦЕНТР\Desktop\презентация Знаю сам научу другого\37ffa049376552b33de8225ac9012cbc.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4" y="2852936"/>
            <a:ext cx="4321169" cy="323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3717032"/>
            <a:ext cx="348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Сюжетно-ролевые игры «Дорожное движение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Решение логических задач по дорожной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36877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ЕРВИСНЫЙ ЦЕНТР\Desktop\презентация Знаю сам научу другого\IMG-20191007-WA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309">
            <a:off x="675613" y="1529283"/>
            <a:ext cx="2555776" cy="23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ВИСНЫЙ ЦЕНТР\Desktop\презентация Знаю сам научу другого\IMG-20191007-WA0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8"/>
          <a:stretch/>
        </p:blipFill>
        <p:spPr bwMode="auto">
          <a:xfrm rot="622555">
            <a:off x="6372200" y="1290361"/>
            <a:ext cx="1773302" cy="274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ЕРВИСНЫЙ ЦЕНТР\Desktop\презентация Знаю сам научу другого\IMG-20191007-WA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14" y="1556792"/>
            <a:ext cx="1847114" cy="22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ЕРВИСНЫЙ ЦЕНТР\Desktop\презентация Знаю сам научу другого\20191008_1052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99" y="4064536"/>
            <a:ext cx="1422912" cy="252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СЕРВИСНЫЙ ЦЕНТР\Desktop\презентация Знаю сам научу другого\1522132683_ow3lrxlvct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30" y="4265194"/>
            <a:ext cx="3069446" cy="230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403" y="404664"/>
            <a:ext cx="8490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Ребёнок-главный пассажир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ВИСНЫЙ ЦЕНТР\Desktop\презентация Знаю сам научу другого\IMG-20191007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76" y="260648"/>
            <a:ext cx="409293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ЕРВИСНЫЙ ЦЕНТР\Desktop\презентация Знаю сам научу другого\IMG-20191007-WA0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2" y="260648"/>
            <a:ext cx="409293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ЕРВИСНЫЙ ЦЕНТР\Desktop\презентация Знаю сам научу другого\IMG-20191007-WA0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3357575" cy="273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СЕРВИСНЫЙ ЦЕНТР\Desktop\презентация Знаю сам научу другого\IMG-20191007-WA00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16" y="3209042"/>
            <a:ext cx="2440484" cy="325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ЕРВИСНЫЙ ЦЕНТР\Desktop\презентация Знаю сам научу другого\IMG-20191007-WA00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22" y="2852936"/>
            <a:ext cx="2021553" cy="359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СЕРВИСНЫЙ ЦЕНТР\Desktop\презентация Знаю сам научу другого\IMG-20191007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24" y="116631"/>
            <a:ext cx="1815297" cy="322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СЕРВИСНЫЙ ЦЕНТР\Desktop\презентация Знаю сам научу другого\IMG-20191007-WA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7" y="116631"/>
            <a:ext cx="1812945" cy="322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СЕРВИСНЫЙ ЦЕНТР\Desktop\презентация Знаю сам научу другого\IMG-20191007-WA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92" y="332656"/>
            <a:ext cx="447664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СЕРВИСНЫЙ ЦЕНТР\Desktop\презентация Знаю сам научу другого\IMG-20191007-WA00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45" y="3720859"/>
            <a:ext cx="3809178" cy="214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СЕРВИСНЫЙ ЦЕНТР\Desktop\презентация Знаю сам научу другого\IMG-20191007-WA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6" y="3660758"/>
            <a:ext cx="4409218" cy="220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1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ЕРВИСНЫЙ ЦЕНТР\Desktop\презентация Знаю сам научу другого\IMG-20190627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85" y="2636912"/>
            <a:ext cx="7009631" cy="394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ЕРВИСНЫЙ ЦЕНТР\Desktop\презентация Знаю сам научу другого\IMG-20191007-WA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999">
            <a:off x="6531192" y="698594"/>
            <a:ext cx="2008195" cy="267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СЕРВИСНЫЙ ЦЕНТР\Desktop\презентация Знаю сам научу другого\IMG-20191007-WA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971">
            <a:off x="1059717" y="669604"/>
            <a:ext cx="1659877" cy="294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25" y="300131"/>
            <a:ext cx="2019387" cy="2692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7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СЕРВИСНЫЙ ЦЕНТР\Desktop\презентация Знаю сам научу другого\IMG-20191007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055">
            <a:off x="6055901" y="430644"/>
            <a:ext cx="2760360" cy="207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ЕРВИСНЫЙ ЦЕНТР\Desktop\презентация Знаю сам научу другого\IMG-20191007-WA0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96" y="3018694"/>
            <a:ext cx="6694612" cy="351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СЕРВИСНЫЙ ЦЕНТР\Desktop\презентация Знаю сам научу другого\IMG-20191007-WA0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196">
            <a:off x="433518" y="458543"/>
            <a:ext cx="1487683" cy="264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СЕРВИСНЫЙ ЦЕНТР\Desktop\презентация Знаю сам научу другого\IMG-20191007-WA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84" y="520550"/>
            <a:ext cx="2798088" cy="20985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СЕРВИСНЫЙ ЦЕНТР\Desktop\презентация Знаю сам научу другого\IMG-20191007-WA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4094"/>
            <a:ext cx="4475361" cy="25195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СЕРВИСНЫЙ ЦЕНТР\Desktop\презентация Знаю сам научу другого\IMG-20191007-WA00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/>
          <a:stretch/>
        </p:blipFill>
        <p:spPr bwMode="auto">
          <a:xfrm>
            <a:off x="3971499" y="3378991"/>
            <a:ext cx="4616050" cy="2767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6" name="Picture 4" descr="C:\Users\СЕРВИСНЫЙ ЦЕНТР\Desktop\презентация Знаю сам научу другого\IMG-20191007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9760"/>
            <a:ext cx="3456384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7" name="Picture 5" descr="C:\Users\СЕРВИСНЫЙ ЦЕНТР\Desktop\презентация Знаю сам научу другого\IMG-20191007-WA00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7"/>
          <a:stretch/>
        </p:blipFill>
        <p:spPr bwMode="auto">
          <a:xfrm>
            <a:off x="539551" y="3378991"/>
            <a:ext cx="3074891" cy="280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71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СЕРВИСНЫЙ ЦЕНТР\Desktop\презентация Знаю сам научу другого\IMG-20191007-WA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/>
          <a:stretch/>
        </p:blipFill>
        <p:spPr bwMode="auto">
          <a:xfrm rot="21175464">
            <a:off x="301877" y="644517"/>
            <a:ext cx="2419008" cy="2136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СЕРВИСНЫЙ ЦЕНТР\Desktop\презентация Знаю сам научу другого\IMG-20191007-WA00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r="12017" b="9345"/>
          <a:stretch/>
        </p:blipFill>
        <p:spPr bwMode="auto">
          <a:xfrm rot="382757">
            <a:off x="6403317" y="909431"/>
            <a:ext cx="2070703" cy="1971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C:\Users\СЕРВИСНЫЙ ЦЕНТР\Desktop\презентация Знаю сам научу другого\IMG-20191007-WA0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5"/>
          <a:stretch/>
        </p:blipFill>
        <p:spPr bwMode="auto">
          <a:xfrm>
            <a:off x="2925662" y="532427"/>
            <a:ext cx="3291080" cy="230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СЕРВИСНЫЙ ЦЕНТР\Desktop\презентация Знаю сам научу другого\IMG-20191007-WA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19" y="3423685"/>
            <a:ext cx="3521827" cy="2641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0" name="Picture 6" descr="C:\Users\СЕРВИСНЫЙ ЦЕНТР\Desktop\презентация Знаю сам научу другого\IMG-20191007-WA0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12811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907704" y="299004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Экспресс-опрос для школьников на знание ПДД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1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ЕРВИСНЫЙ ЦЕНТР\Desktop\презентация Знаю сам научу другого\IMG-20191007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48680"/>
            <a:ext cx="364840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СЕРВИСНЫЙ ЦЕНТР\Desktop\презентация Знаю сам научу другого\IMG-20191007-WA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12786"/>
            <a:ext cx="3974011" cy="2980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СЕРВИСНЫЙ ЦЕНТР\Desktop\презентация Знаю сам научу другого\IMG-20191007-WA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888432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СЕРВИСНЫЙ ЦЕНТР\Desktop\презентация Знаю сам научу другого\IMG-20191007-WA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93" y="3697451"/>
            <a:ext cx="3622353" cy="18111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43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СЕРВИСНЫЙ ЦЕНТР\Desktop\презентация Знаю сам научу другого\20190627_074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5000603" cy="2812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СЕРВИСНЫЙ ЦЕНТР\Desktop\презентация Знаю сам научу другого\20190627_074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4824536" cy="27138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175">
            <a:off x="6300192" y="980728"/>
            <a:ext cx="1768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5001">
            <a:off x="1043608" y="3789040"/>
            <a:ext cx="179634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8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76672"/>
            <a:ext cx="822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детском саду № 3 традиционно проходят акции по безопасности дорожного движения. В 2019 году  акции проходили совместно с сотрудниками ГИБДД  - </a:t>
            </a:r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Юный пешеход» и «Ребенок – главный пассажир</a:t>
            </a:r>
            <a:r>
              <a:rPr lang="ru-RU" dirty="0" smtClean="0">
                <a:solidFill>
                  <a:prstClr val="black"/>
                </a:solidFill>
              </a:rPr>
              <a:t>». </a:t>
            </a:r>
            <a:endParaRPr lang="ru-RU" dirty="0" smtClean="0"/>
          </a:p>
          <a:p>
            <a:r>
              <a:rPr lang="ru-RU" b="1" dirty="0" smtClean="0"/>
              <a:t>Цель</a:t>
            </a:r>
            <a:r>
              <a:rPr lang="ru-RU" dirty="0" smtClean="0"/>
              <a:t> акций: привлечение внимания </a:t>
            </a:r>
            <a:r>
              <a:rPr lang="ru-RU" dirty="0"/>
              <a:t>к проблеме детского дорожно-транспортного травматизма, к необходимости применения ремней безопасности и детских удерживающих устройств при перевозке детей в салоне </a:t>
            </a:r>
            <a:r>
              <a:rPr lang="ru-RU" dirty="0" smtClean="0"/>
              <a:t>автомобиля.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Задачи</a:t>
            </a:r>
            <a:r>
              <a:rPr lang="ru-RU" dirty="0"/>
              <a:t>: - пропаганда безопасного поведения участников дорожного движения, предотвращение ДТП с участием детей-пассажиров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ф</a:t>
            </a:r>
            <a:r>
              <a:rPr lang="ru-RU" dirty="0" smtClean="0"/>
              <a:t>ормирование </a:t>
            </a:r>
            <a:r>
              <a:rPr lang="ru-RU" dirty="0"/>
              <a:t>у детей </a:t>
            </a:r>
            <a:r>
              <a:rPr lang="ru-RU" dirty="0" smtClean="0"/>
              <a:t>понимания, </a:t>
            </a:r>
            <a:r>
              <a:rPr lang="ru-RU" dirty="0"/>
              <a:t>что их здоровье и жизнь во время поездки напрямую зависит от того, находятся они в автокресле или нет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развитие </a:t>
            </a:r>
            <a:r>
              <a:rPr lang="ru-RU" dirty="0"/>
              <a:t>у детей </a:t>
            </a:r>
            <a:r>
              <a:rPr lang="ru-RU" dirty="0" smtClean="0"/>
              <a:t>коммуникативных навыков, </a:t>
            </a:r>
            <a:r>
              <a:rPr lang="ru-RU" dirty="0" err="1" smtClean="0"/>
              <a:t>умениий</a:t>
            </a:r>
            <a:r>
              <a:rPr lang="ru-RU" dirty="0" smtClean="0"/>
              <a:t> </a:t>
            </a:r>
            <a:r>
              <a:rPr lang="ru-RU" dirty="0"/>
              <a:t>свободно вести диалог на заданную тему</a:t>
            </a:r>
            <a:r>
              <a:rPr lang="ru-RU" dirty="0" smtClean="0"/>
              <a:t>;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закрепление </a:t>
            </a:r>
            <a:r>
              <a:rPr lang="ru-RU" dirty="0"/>
              <a:t>с детьми </a:t>
            </a:r>
            <a:r>
              <a:rPr lang="ru-RU" dirty="0" smtClean="0"/>
              <a:t>Правил </a:t>
            </a:r>
            <a:r>
              <a:rPr lang="ru-RU" dirty="0"/>
              <a:t>дорожной безопасности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Участие приняли все возрастные группы детского сада: 160 детей и их родители. Была проведена большая предварительная работа: изготовлены стенгазеты, плакаты, памятки, буклеты, проведены обучающие занятия. В акции были вовлечены не только родители, но и просто прохожие и школьники.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8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ЕРВИСНЫЙ ЦЕНТР\Desktop\презентация Знаю сам научу другого\А-вы-родители-пристегнули-своего-ребёнка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70" y="923760"/>
            <a:ext cx="7491063" cy="4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ВИСНЫЙ ЦЕНТР\Desktop\презентация Знаю сам научу другого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107">
            <a:off x="5772712" y="4674398"/>
            <a:ext cx="328612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8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РВИСНЫЙ ЦЕНТР\Desktop\презентация Знаю сам научу другого\IMG-20191008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368">
            <a:off x="577577" y="547299"/>
            <a:ext cx="2232248" cy="297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СЕРВИСНЫЙ ЦЕНТР\Desktop\презентация Знаю сам научу другого\IMG-20191008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11" y="908720"/>
            <a:ext cx="2969692" cy="2227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СЕРВИСНЫЙ ЦЕНТР\Desktop\презентация Знаю сам научу другого\IMG-20191008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111">
            <a:off x="6383827" y="567525"/>
            <a:ext cx="2182245" cy="290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СЕРВИСНЫЙ ЦЕНТР\Desktop\презентация Знаю сам научу другого\IMG-20191008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1" y="3891964"/>
            <a:ext cx="3281019" cy="2460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C:\Users\СЕРВИСНЫЙ ЦЕНТР\Desktop\презентация Знаю сам научу другого\IMG-20191008-WA0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87" y="3855399"/>
            <a:ext cx="3275848" cy="245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763688" y="3135989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Обучающее мероприятие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 использованию детского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автокресла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СЕРВИСНЫЙ ЦЕНТР\Desktop\презентация Знаю сам научу другого\IMG-20191008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659">
            <a:off x="539552" y="548680"/>
            <a:ext cx="2664296" cy="199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СЕРВИСНЫЙ ЦЕНТР\Desktop\презентация Знаю сам научу другого\IMG-20191008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991">
            <a:off x="5829392" y="544718"/>
            <a:ext cx="2674864" cy="200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СЕРВИСНЫЙ ЦЕНТР\Desktop\презентация Знаю сам научу другого\IMG-20191008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41" y="2153174"/>
            <a:ext cx="302433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СЕРВИСНЫЙ ЦЕНТР\Desktop\презентация Знаю сам научу другого\irebeno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3718">
            <a:off x="404422" y="4011631"/>
            <a:ext cx="2531145" cy="168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СЕРВИСНЫЙ ЦЕНТР\Desktop\презентация Знаю сам научу другого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7128">
            <a:off x="6287826" y="387840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4499" y="4509120"/>
            <a:ext cx="288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перевозки детей в автомобиле».</a:t>
            </a:r>
          </a:p>
        </p:txBody>
      </p:sp>
    </p:spTree>
    <p:extLst>
      <p:ext uri="{BB962C8B-B14F-4D97-AF65-F5344CB8AC3E}">
        <p14:creationId xmlns:p14="http://schemas.microsoft.com/office/powerpoint/2010/main" val="2974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РВИСНЫЙ ЦЕНТР\Desktop\презентация Знаю сам научу другого\d527d490da436a41bb750981fa7f4b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969433" cy="26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ВИСНЫЙ ЦЕНТР\Desktop\презентация Знаю сам научу другого\1561111023252_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92704"/>
            <a:ext cx="4392488" cy="29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ВИСНЫЙ ЦЕНТР\Desktop\презентация Знаю сам научу другого\image1827035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911">
            <a:off x="6025577" y="1866630"/>
            <a:ext cx="2500204" cy="16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ЕРВИСНЫЙ ЦЕНТР\Desktop\презентация Знаю сам научу другого\images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9161">
            <a:off x="906214" y="4144474"/>
            <a:ext cx="2131913" cy="14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4921" y="52871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-Оформление места проведения акции (плакат, макеты светофора и дорожных знаков, огораживание территории).</a:t>
            </a:r>
          </a:p>
        </p:txBody>
      </p:sp>
    </p:spTree>
    <p:extLst>
      <p:ext uri="{BB962C8B-B14F-4D97-AF65-F5344CB8AC3E}">
        <p14:creationId xmlns:p14="http://schemas.microsoft.com/office/powerpoint/2010/main" val="37565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ЕРВИСНЫЙ ЦЕНТР\Desktop\презентация Знаю сам научу другого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5" y="704936"/>
            <a:ext cx="3895515" cy="25922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ЕРВИСНЫЙ ЦЕНТР\Desktop\презентация Знаю сам научу другого\20190627_073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4867"/>
            <a:ext cx="4320480" cy="243027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ВИСНЫЙ ЦЕНТР\Desktop\презентация Знаю сам научу другого\20190627_073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58" y="3423685"/>
            <a:ext cx="1870937" cy="3326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ЕРВИСНЫЙ ЦЕНТР\Desktop\презентация Знаю сам научу другого\20190627_0736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92" y="548680"/>
            <a:ext cx="1880887" cy="33437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9102" y="908720"/>
            <a:ext cx="2193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распространение буклетов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ЕРВИСНЫЙ ЦЕНТР\Desktop\презентация Знаю сам научу другого\20190627_074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7" y="691720"/>
            <a:ext cx="3479974" cy="195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ЕРВИСНЫЙ ЦЕНТР\Desktop\презентация Знаю сам научу другого\20190627_073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67" y="3422157"/>
            <a:ext cx="3230716" cy="181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23488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листовок-памяток для родителей- водителей</a:t>
            </a:r>
          </a:p>
        </p:txBody>
      </p:sp>
      <p:pic>
        <p:nvPicPr>
          <p:cNvPr id="8" name="Picture 3" descr="C:\Users\СЕРВИСНЫЙ ЦЕНТР\Desktop\презентация Знаю сам научу другого\20190627_0739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24" y="547039"/>
            <a:ext cx="3638550" cy="2046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5" descr="C:\Users\СЕРВИСНЫЙ ЦЕНТР\Desktop\презентация Знаю сам научу другого\20190627_0808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63" y="3395839"/>
            <a:ext cx="3944620" cy="2218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175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ВИСНЫЙ ЦЕНТР\Desktop\презентация Знаю сам научу другого\20190627_074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212">
            <a:off x="6929811" y="484802"/>
            <a:ext cx="1613855" cy="2869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ЕРВИСНЫЙ ЦЕНТР\Desktop\презентация Знаю сам научу другого\20190627_075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02" y="545085"/>
            <a:ext cx="3023758" cy="1700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ЕРВИСНЫЙ ЦЕНТР\Desktop\презентация Знаю сам научу другого\20190627_075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53" y="2926808"/>
            <a:ext cx="2159597" cy="3839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СЕРВИСНЫЙ ЦЕНТР\Desktop\презентация Знаю сам научу другого\20190627_0759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1" y="545085"/>
            <a:ext cx="1584176" cy="281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ЕРВИСНЫЙ ЦЕНТР\Desktop\презентация Знаю сам научу другого\20190627_0808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585">
            <a:off x="6677367" y="3714966"/>
            <a:ext cx="1591020" cy="2828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СЕРВИСНЫЙ ЦЕНТР\Desktop\презентация Знаю сам научу другого\20190627_0745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251">
            <a:off x="1111340" y="3664742"/>
            <a:ext cx="1647521" cy="2928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24655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Беседы с прохожими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ИСНЫЙ ЦЕНТР\Desktop\image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0"/>
            <a:ext cx="9142404" cy="68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СЕРВИСНЫЙ ЦЕНТР\Desktop\презентация Знаю сам научу другого\20190620_114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76672"/>
            <a:ext cx="42244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ВИСНЫЙ ЦЕНТР\Desktop\презентация Знаю сам научу другого\20190620_113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02" y="3335649"/>
            <a:ext cx="550460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ВИСНЫЙ ЦЕНТР\Desktop\презентация Знаю сам научу другого\109e10efc2f44b4586c0ba26b1011bb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7" y="476672"/>
            <a:ext cx="33705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285293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Наши стенгазеты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268</Words>
  <Application>Microsoft Office PowerPoint</Application>
  <PresentationFormat>Экран (4:3)</PresentationFormat>
  <Paragraphs>27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СЕРВИСНЫЙ ЦЕНТР</dc:creator>
  <cp:lastModifiedBy>Пользователь</cp:lastModifiedBy>
  <cp:revision>43</cp:revision>
  <dcterms:created xsi:type="dcterms:W3CDTF">2019-10-15T23:49:25Z</dcterms:created>
  <dcterms:modified xsi:type="dcterms:W3CDTF">2019-11-08T12:13:26Z</dcterms:modified>
</cp:coreProperties>
</file>