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7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Заболевания передающиеся через рыбу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2976"/>
            <a:ext cx="7620000" cy="357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8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4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2" y="0"/>
            <a:ext cx="9175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6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45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Спасибо за внимание.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3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2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1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9"/>
          <a:stretch/>
        </p:blipFill>
        <p:spPr bwMode="auto">
          <a:xfrm>
            <a:off x="-7244" y="0"/>
            <a:ext cx="91512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1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5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632848" cy="659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0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008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97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57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Заболевания передающиеся через рыбу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Specialist</dc:creator>
  <cp:lastModifiedBy>Specialist</cp:lastModifiedBy>
  <cp:revision>3</cp:revision>
  <dcterms:created xsi:type="dcterms:W3CDTF">2020-07-13T06:19:06Z</dcterms:created>
  <dcterms:modified xsi:type="dcterms:W3CDTF">2020-07-13T07:02:53Z</dcterms:modified>
</cp:coreProperties>
</file>