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57" r:id="rId5"/>
    <p:sldId id="267" r:id="rId6"/>
    <p:sldId id="258" r:id="rId7"/>
    <p:sldId id="268" r:id="rId8"/>
    <p:sldId id="274" r:id="rId9"/>
    <p:sldId id="269" r:id="rId10"/>
    <p:sldId id="270" r:id="rId11"/>
    <p:sldId id="259" r:id="rId12"/>
    <p:sldId id="273" r:id="rId13"/>
    <p:sldId id="264" r:id="rId14"/>
    <p:sldId id="266" r:id="rId15"/>
    <p:sldId id="26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5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1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0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03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6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85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4"/>
            <a:ext cx="9144000" cy="684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4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42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9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3034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2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76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40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5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Specialist</dc:creator>
  <cp:lastModifiedBy>Specialist</cp:lastModifiedBy>
  <cp:revision>4</cp:revision>
  <dcterms:created xsi:type="dcterms:W3CDTF">2020-07-13T05:44:18Z</dcterms:created>
  <dcterms:modified xsi:type="dcterms:W3CDTF">2020-07-13T07:31:06Z</dcterms:modified>
</cp:coreProperties>
</file>