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5" r:id="rId5"/>
    <p:sldId id="276" r:id="rId6"/>
    <p:sldId id="267" r:id="rId7"/>
    <p:sldId id="271" r:id="rId8"/>
    <p:sldId id="277" r:id="rId9"/>
    <p:sldId id="272" r:id="rId10"/>
    <p:sldId id="274" r:id="rId11"/>
    <p:sldId id="278" r:id="rId12"/>
    <p:sldId id="266" r:id="rId13"/>
    <p:sldId id="264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192688" cy="3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и безопасность хлебобулочных изделий и кондитерской продукции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99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1"/>
            <a:ext cx="9143256" cy="689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71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29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92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56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98" y="3140968"/>
            <a:ext cx="6048672" cy="343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5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" y="0"/>
            <a:ext cx="911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11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44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42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/>
          <a:stretch/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Рекомендации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1864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53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" y="0"/>
            <a:ext cx="9097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995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03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98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Качество и безопасность хлебобулочных изделий и кондитерской продукции</vt:lpstr>
      <vt:lpstr>Презентация PowerPoint</vt:lpstr>
      <vt:lpstr>Презентация PowerPoint</vt:lpstr>
      <vt:lpstr>Презентация PowerPoint</vt:lpstr>
      <vt:lpstr>Рекомендации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Specialist</dc:creator>
  <cp:lastModifiedBy>Specialist</cp:lastModifiedBy>
  <cp:revision>7</cp:revision>
  <dcterms:created xsi:type="dcterms:W3CDTF">2020-07-13T01:26:52Z</dcterms:created>
  <dcterms:modified xsi:type="dcterms:W3CDTF">2020-07-13T05:23:40Z</dcterms:modified>
</cp:coreProperties>
</file>