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0" r:id="rId5"/>
    <p:sldId id="258" r:id="rId6"/>
    <p:sldId id="268" r:id="rId7"/>
    <p:sldId id="269" r:id="rId8"/>
    <p:sldId id="259" r:id="rId9"/>
    <p:sldId id="266" r:id="rId10"/>
    <p:sldId id="265" r:id="rId11"/>
    <p:sldId id="264" r:id="rId12"/>
    <p:sldId id="263" r:id="rId13"/>
    <p:sldId id="262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76864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45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76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5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9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2646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718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472608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БУДЬТЕ ЗДОРОВЫ!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732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2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686" cy="685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55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23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36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60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4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73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" y="0"/>
            <a:ext cx="9119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94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Specialist</dc:creator>
  <cp:lastModifiedBy>Specialist</cp:lastModifiedBy>
  <cp:revision>4</cp:revision>
  <dcterms:created xsi:type="dcterms:W3CDTF">2020-07-13T07:04:01Z</dcterms:created>
  <dcterms:modified xsi:type="dcterms:W3CDTF">2020-07-13T07:48:04Z</dcterms:modified>
</cp:coreProperties>
</file>