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-25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6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9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90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08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5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55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0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2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40A0A-60F2-4C5D-92E7-AC9E8E1EE02A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4518F-A593-479A-A70A-CC3A1F199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7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wetlana.gnat@yandex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800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243" y="1436914"/>
            <a:ext cx="1160961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автономное общеобразовательное учреждение средняя общеобразовательная школа №2 </a:t>
            </a:r>
          </a:p>
          <a:p>
            <a:pPr algn="ctr"/>
            <a:r>
              <a:rPr lang="ru-RU" b="1" dirty="0" smtClean="0"/>
              <a:t>пгт Серышево структурное подразделение детский сад №3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Визитная карточка второй группы раннего возраста №1 «Колобок»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                                           676351 </a:t>
            </a:r>
            <a:r>
              <a:rPr lang="ru-RU" dirty="0">
                <a:solidFill>
                  <a:prstClr val="black"/>
                </a:solidFill>
              </a:rPr>
              <a:t>Амурская область, Серышевский район, пгт Серышево, </a:t>
            </a:r>
            <a:endParaRPr lang="ru-RU" dirty="0" smtClean="0">
              <a:solidFill>
                <a:prstClr val="black"/>
              </a:solidFill>
            </a:endParaRPr>
          </a:p>
          <a:p>
            <a:pPr lvl="0" algn="just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</a:t>
            </a:r>
            <a:r>
              <a:rPr lang="ru-RU" dirty="0" err="1" smtClean="0">
                <a:solidFill>
                  <a:prstClr val="black"/>
                </a:solidFill>
              </a:rPr>
              <a:t>ул.Чапаева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д.1, Ковалёва, д.6</a:t>
            </a:r>
          </a:p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                                                                 Т</a:t>
            </a:r>
            <a:r>
              <a:rPr lang="ru-RU" b="1" dirty="0" smtClean="0">
                <a:solidFill>
                  <a:prstClr val="black"/>
                </a:solidFill>
              </a:rPr>
              <a:t>елефон</a:t>
            </a:r>
            <a:r>
              <a:rPr lang="ru-RU" dirty="0" smtClean="0">
                <a:solidFill>
                  <a:prstClr val="black"/>
                </a:solidFill>
              </a:rPr>
              <a:t>         </a:t>
            </a:r>
            <a:r>
              <a:rPr lang="ru-RU" dirty="0">
                <a:solidFill>
                  <a:prstClr val="black"/>
                </a:solidFill>
              </a:rPr>
              <a:t>(841642) 23-4-74, 23-3-26</a:t>
            </a:r>
          </a:p>
          <a:p>
            <a:pPr lvl="0" algn="just"/>
            <a:r>
              <a:rPr lang="ru-RU" b="1" dirty="0" smtClean="0">
                <a:solidFill>
                  <a:prstClr val="black"/>
                </a:solidFill>
              </a:rPr>
              <a:t>                                                                            Эл</a:t>
            </a:r>
            <a:r>
              <a:rPr lang="ru-RU" b="1" dirty="0">
                <a:solidFill>
                  <a:prstClr val="black"/>
                </a:solidFill>
              </a:rPr>
              <a:t>. почта</a:t>
            </a:r>
            <a:r>
              <a:rPr lang="ru-RU" dirty="0">
                <a:solidFill>
                  <a:prstClr val="black"/>
                </a:solidFill>
              </a:rPr>
              <a:t> </a:t>
            </a:r>
            <a:r>
              <a:rPr lang="ru-RU" dirty="0">
                <a:solidFill>
                  <a:prstClr val="black"/>
                </a:solidFill>
                <a:hlinkClick r:id="rId3"/>
              </a:rPr>
              <a:t>swetlana.gnat@yandex.ru</a:t>
            </a:r>
            <a:endParaRPr lang="ru-RU" dirty="0">
              <a:solidFill>
                <a:prstClr val="black"/>
              </a:solidFill>
            </a:endParaRPr>
          </a:p>
          <a:p>
            <a:pPr lvl="0" algn="just"/>
            <a:r>
              <a:rPr lang="ru-RU" b="1" dirty="0" smtClean="0">
                <a:solidFill>
                  <a:prstClr val="black"/>
                </a:solidFill>
              </a:rPr>
              <a:t>                                                                                Сайт </a:t>
            </a:r>
            <a:r>
              <a:rPr lang="en-US" b="1" dirty="0" smtClean="0">
                <a:solidFill>
                  <a:prstClr val="black"/>
                </a:solidFill>
              </a:rPr>
              <a:t>     </a:t>
            </a:r>
            <a:r>
              <a:rPr lang="en-US" u="sng" dirty="0" smtClean="0">
                <a:solidFill>
                  <a:srgbClr val="0000FF"/>
                </a:solidFill>
              </a:rPr>
              <a:t>sad3teremok.nudex.ru</a:t>
            </a:r>
            <a:endParaRPr lang="ru-RU" u="sng" dirty="0">
              <a:solidFill>
                <a:srgbClr val="0000FF"/>
              </a:solidFill>
            </a:endParaRPr>
          </a:p>
          <a:p>
            <a:pPr lvl="0"/>
            <a:endParaRPr lang="en-US" u="sng" dirty="0">
              <a:solidFill>
                <a:srgbClr val="0000FF"/>
              </a:solidFill>
            </a:endParaRPr>
          </a:p>
          <a:p>
            <a:pPr algn="ctr"/>
            <a:r>
              <a:rPr lang="ru-RU" sz="1600" b="1" smtClean="0"/>
              <a:t>Подготовил </a:t>
            </a:r>
            <a:r>
              <a:rPr lang="ru-RU" sz="1600" b="1" smtClean="0"/>
              <a:t>воспитатель Астапович А.Г.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72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74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35480" y="246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В нашем детском саду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Маленькие </a:t>
            </a:r>
            <a:r>
              <a:rPr lang="ru-RU" sz="2700" b="1" dirty="0" smtClean="0">
                <a:solidFill>
                  <a:srgbClr val="0000FF"/>
                </a:solidFill>
              </a:rPr>
              <a:t>столики</a:t>
            </a:r>
            <a:r>
              <a:rPr lang="ru-RU" sz="2400" b="1" dirty="0" smtClean="0">
                <a:solidFill>
                  <a:srgbClr val="0000FF"/>
                </a:solidFill>
              </a:rPr>
              <a:t>,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Мы сидим за столом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И рисуем солнышко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76057" y="4335984"/>
            <a:ext cx="6977743" cy="2181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00FF"/>
                </a:solidFill>
              </a:rPr>
              <a:t>Мы шагаем на зарядку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00FF"/>
                </a:solidFill>
              </a:rPr>
              <a:t>Утром спорт по распорядку</a:t>
            </a:r>
            <a:r>
              <a:rPr lang="ru-RU" dirty="0" smtClean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" y="1690688"/>
            <a:ext cx="4726577" cy="251799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7" y="4335983"/>
            <a:ext cx="3491049" cy="2272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28" y="351811"/>
            <a:ext cx="3357154" cy="3534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478" y="99367"/>
            <a:ext cx="2885452" cy="31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0" y="604157"/>
            <a:ext cx="10154194" cy="151855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>
                <a:solidFill>
                  <a:srgbClr val="0000FF"/>
                </a:solidFill>
              </a:rPr>
              <a:t/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Наша группа дружная-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И </a:t>
            </a:r>
            <a:r>
              <a:rPr lang="ru-RU" sz="2400" b="1" dirty="0">
                <a:solidFill>
                  <a:srgbClr val="0000FF"/>
                </a:solidFill>
              </a:rPr>
              <a:t>Умная, послушная,</a:t>
            </a:r>
            <a:br>
              <a:rPr lang="ru-RU" sz="2400" b="1" dirty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Песни </a:t>
            </a:r>
            <a:r>
              <a:rPr lang="ru-RU" sz="2400" b="1" dirty="0" err="1" smtClean="0">
                <a:solidFill>
                  <a:srgbClr val="0000FF"/>
                </a:solidFill>
              </a:rPr>
              <a:t>распевальная</a:t>
            </a:r>
            <a:r>
              <a:rPr lang="ru-RU" sz="2400" b="1" dirty="0" smtClean="0">
                <a:solidFill>
                  <a:srgbClr val="0000FF"/>
                </a:solidFill>
              </a:rPr>
              <a:t/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r>
              <a:rPr lang="ru-RU" sz="2400" b="1" dirty="0">
                <a:solidFill>
                  <a:srgbClr val="0000FF"/>
                </a:solidFill>
              </a:rPr>
              <a:t>О</a:t>
            </a:r>
            <a:r>
              <a:rPr lang="ru-RU" sz="2400" b="1" dirty="0" smtClean="0">
                <a:solidFill>
                  <a:srgbClr val="0000FF"/>
                </a:solidFill>
              </a:rPr>
              <a:t>чень танцевальная!</a:t>
            </a:r>
            <a:br>
              <a:rPr lang="ru-RU" sz="2400" b="1" dirty="0" smtClean="0">
                <a:solidFill>
                  <a:srgbClr val="0000FF"/>
                </a:solidFill>
              </a:rPr>
            </a:br>
            <a:r>
              <a:rPr lang="ru-RU" sz="2400" b="1" dirty="0" smtClean="0">
                <a:solidFill>
                  <a:srgbClr val="0000FF"/>
                </a:solidFill>
              </a:rPr>
              <a:t> </a:t>
            </a:r>
            <a:endParaRPr lang="ru-RU" sz="24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8" y="2874412"/>
            <a:ext cx="6492240" cy="3003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83" y="92635"/>
            <a:ext cx="5003074" cy="27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6" y="0"/>
            <a:ext cx="1228344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1714341"/>
            <a:ext cx="5074144" cy="47548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4" y="88014"/>
            <a:ext cx="3969796" cy="3252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084" y="1538482"/>
            <a:ext cx="4287883" cy="27030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65913" y="3328332"/>
            <a:ext cx="5502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00FF"/>
              </a:solidFill>
              <a:latin typeface="Calibri Light"/>
              <a:ea typeface="+mj-ea"/>
              <a:cs typeface="+mj-cs"/>
            </a:endParaRPr>
          </a:p>
          <a:p>
            <a:endParaRPr lang="ru-RU" sz="2400" b="1" dirty="0">
              <a:solidFill>
                <a:srgbClr val="0000FF"/>
              </a:solidFill>
              <a:latin typeface="Calibri Light"/>
              <a:ea typeface="+mj-ea"/>
              <a:cs typeface="+mj-cs"/>
            </a:endParaRPr>
          </a:p>
          <a:p>
            <a:endParaRPr lang="ru-RU" sz="2400" b="1" dirty="0" smtClean="0">
              <a:solidFill>
                <a:srgbClr val="0000FF"/>
              </a:solidFill>
              <a:latin typeface="Calibri Light"/>
              <a:ea typeface="+mj-ea"/>
              <a:cs typeface="+mj-cs"/>
            </a:endParaRPr>
          </a:p>
          <a:p>
            <a:r>
              <a:rPr lang="ru-RU" sz="2400" b="1" dirty="0" smtClean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А </a:t>
            </a:r>
            <a: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вот и </a:t>
            </a:r>
            <a:r>
              <a:rPr lang="ru-RU" sz="2400" b="1" dirty="0" smtClean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мозаика  - зарядка </a:t>
            </a:r>
            <a: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для ума.</a:t>
            </a:r>
            <a:b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</a:br>
            <a: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Есть конструкторы, шнуровки-</a:t>
            </a:r>
            <a:b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Для </a:t>
            </a:r>
            <a:r>
              <a:rPr lang="ru-RU" sz="2400" b="1" dirty="0">
                <a:solidFill>
                  <a:srgbClr val="0000FF"/>
                </a:solidFill>
                <a:latin typeface="Calibri Light"/>
                <a:ea typeface="+mj-ea"/>
                <a:cs typeface="+mj-cs"/>
              </a:rPr>
              <a:t>ума и для сноровки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5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8" y="-70762"/>
            <a:ext cx="12292149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794" y="-862148"/>
            <a:ext cx="10831286" cy="21877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Вместе с мамой и папой</a:t>
            </a:r>
            <a:endParaRPr lang="ru-RU" sz="32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575" y="1711138"/>
            <a:ext cx="3661025" cy="2889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244" y="825752"/>
            <a:ext cx="3398922" cy="4075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176" y="42296"/>
            <a:ext cx="3508047" cy="4049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256" y="65529"/>
            <a:ext cx="2766217" cy="249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0676" y="3321874"/>
            <a:ext cx="4078716" cy="27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6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45" y="457200"/>
            <a:ext cx="3500846" cy="3069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6971"/>
            <a:ext cx="4212771" cy="2913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4510" y="3464921"/>
            <a:ext cx="3788229" cy="28085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30" y="333103"/>
            <a:ext cx="3747970" cy="2919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53" y="128995"/>
            <a:ext cx="2892315" cy="31742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37" y="3252651"/>
            <a:ext cx="3853543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" y="51617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2667" y="-1007336"/>
            <a:ext cx="10030520" cy="42208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Мы про группу рассказали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Кажется, что справились,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Ещё в гости забегайте,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Если вам понравилось!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92331" y="5721531"/>
            <a:ext cx="10655119" cy="368119"/>
          </a:xfrm>
        </p:spPr>
        <p:txBody>
          <a:bodyPr>
            <a:noAutofit/>
          </a:bodyPr>
          <a:lstStyle/>
          <a:p>
            <a:r>
              <a:rPr lang="ru-RU" sz="8800" dirty="0" smtClean="0">
                <a:solidFill>
                  <a:srgbClr val="0000FF"/>
                </a:solidFill>
              </a:rPr>
              <a:t>Спасибо за внимание</a:t>
            </a:r>
            <a:endParaRPr lang="ru-RU" sz="8800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920274"/>
            <a:ext cx="6570133" cy="32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15240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9330" y="2274838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FF"/>
                </a:solidFill>
                <a:latin typeface="Monotype Corsiva" pitchFamily="66" charset="0"/>
              </a:rPr>
              <a:t>Для Вас работают специалисты</a:t>
            </a:r>
            <a:r>
              <a:rPr lang="ru-RU" sz="3200" b="1" dirty="0" smtClean="0">
                <a:solidFill>
                  <a:srgbClr val="0000FF"/>
                </a:solidFill>
                <a:latin typeface="Monotype Corsiva" pitchFamily="66" charset="0"/>
              </a:rPr>
              <a:t>:</a:t>
            </a:r>
            <a:endParaRPr lang="ru-RU" sz="32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Директор: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Заварухина Валентина Александровна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Заведующий: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Гнатышина Светлана Петровна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Старший воспитатель: 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Галочкина Елена Николаевна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Медицинский работник: </a:t>
            </a:r>
            <a:r>
              <a:rPr lang="ru-RU" sz="2400" dirty="0" err="1">
                <a:solidFill>
                  <a:prstClr val="black"/>
                </a:solidFill>
                <a:latin typeface="Monotype Corsiva" pitchFamily="66" charset="0"/>
              </a:rPr>
              <a:t>Пазущенко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Галина Никифоровна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Инструктор по физической культуре: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Попова Наталья Викторовна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</a:rPr>
              <a:t>Музыкальный руководитель: </a:t>
            </a:r>
            <a:r>
              <a:rPr lang="ru-RU" sz="2400" dirty="0" err="1">
                <a:solidFill>
                  <a:prstClr val="black"/>
                </a:solidFill>
                <a:latin typeface="Monotype Corsiva" pitchFamily="66" charset="0"/>
              </a:rPr>
              <a:t>Закоморная</a:t>
            </a:r>
            <a:r>
              <a:rPr lang="ru-RU" sz="2400" dirty="0">
                <a:solidFill>
                  <a:prstClr val="black"/>
                </a:solidFill>
                <a:latin typeface="Monotype Corsiva" pitchFamily="66" charset="0"/>
              </a:rPr>
              <a:t> Юлия </a:t>
            </a:r>
            <a:r>
              <a:rPr lang="ru-RU" sz="2400" dirty="0" smtClean="0">
                <a:solidFill>
                  <a:prstClr val="black"/>
                </a:solidFill>
                <a:latin typeface="Monotype Corsiva" pitchFamily="66" charset="0"/>
              </a:rPr>
              <a:t>Андреевна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16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Заголовок 21"/>
          <p:cNvSpPr txBox="1">
            <a:spLocks/>
          </p:cNvSpPr>
          <p:nvPr/>
        </p:nvSpPr>
        <p:spPr>
          <a:xfrm>
            <a:off x="537754" y="24074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6" name="Заголовок 22"/>
          <p:cNvSpPr txBox="1">
            <a:spLocks/>
          </p:cNvSpPr>
          <p:nvPr/>
        </p:nvSpPr>
        <p:spPr>
          <a:xfrm>
            <a:off x="576353" y="54836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8" name="Заголовок 30"/>
          <p:cNvSpPr txBox="1">
            <a:spLocks/>
          </p:cNvSpPr>
          <p:nvPr/>
        </p:nvSpPr>
        <p:spPr>
          <a:xfrm>
            <a:off x="2576651" y="7706330"/>
            <a:ext cx="10018121" cy="1523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Астапович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Олишевская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Луговская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Михайловна           Ивановна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помощник</a:t>
            </a: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                                                          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Picture 24" descr="Астапович Анна Григорье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16" y="848330"/>
            <a:ext cx="1843632" cy="243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6" descr="Олишевская Наталия Михайлов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264" y="1040686"/>
            <a:ext cx="1850163" cy="23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8" descr="Луговская Галина Иванов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85" y="1082457"/>
            <a:ext cx="1852274" cy="24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Заголовок 30"/>
          <p:cNvSpPr txBox="1">
            <a:spLocks/>
          </p:cNvSpPr>
          <p:nvPr/>
        </p:nvSpPr>
        <p:spPr>
          <a:xfrm>
            <a:off x="800100" y="3485422"/>
            <a:ext cx="8033657" cy="2171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Астапович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Олишевская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Луговская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Анна                        Наталья                  Галина</a:t>
            </a: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Григорьевна          Михайловна             Ивановна</a:t>
            </a: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оспитатель          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воспитатель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</a:t>
            </a:r>
            <a:r>
              <a:rPr lang="ru-RU" sz="28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пом.воспитателя</a:t>
            </a:r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                                                          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1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63" y="-23653"/>
            <a:ext cx="4585062" cy="47418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74" y="26250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Девиз группы: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весёлые ребята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Колобками нас зовут.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Любим петь мы и плясать,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Сказки разные читать.</a:t>
            </a:r>
            <a:endParaRPr lang="ru-RU" sz="3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38103" y="13653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Группа «Колобок» – это группа  общеразвивающей направленности для детей 2-3 лет</a:t>
            </a:r>
            <a:endParaRPr lang="ru-RU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65514" y="2011681"/>
            <a:ext cx="73805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Приоритетным направлением деятельности  второй группы раннего возраста №1 является:</a:t>
            </a: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1.    Укрепление здоровья, закаливание и развитие двигательной активности  детей.</a:t>
            </a: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    Развитие познавательной активности детей, укрепление физического здоровья.</a:t>
            </a: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3.    Воспитание самостоятельности и  самовыражению.</a:t>
            </a: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4.    Укрепление  доброжелательных отношений между детьми и дружеских взаимоотношений с родителями.</a:t>
            </a:r>
          </a:p>
          <a:p>
            <a:r>
              <a:rPr lang="ru-RU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5.    Развитие творческих проявлений и воображения в художественной, изобразительной и игровой деятельности.</a:t>
            </a:r>
            <a:endParaRPr lang="ru-RU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7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5" y="37691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15176" y="1273629"/>
            <a:ext cx="9478010" cy="153488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/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>
                <a:solidFill>
                  <a:schemeClr val="bg1"/>
                </a:solidFill>
              </a:rPr>
              <a:t/>
            </a:r>
            <a:br>
              <a:rPr lang="ru-RU" sz="4400" b="1" dirty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chemeClr val="bg1"/>
                </a:solidFill>
              </a:rPr>
              <a:t/>
            </a:r>
            <a:br>
              <a:rPr lang="ru-RU" sz="4400" b="1" dirty="0" smtClean="0">
                <a:solidFill>
                  <a:schemeClr val="bg1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Дети- это самое прекрасное чудо на земле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28699" y="1534885"/>
            <a:ext cx="10940144" cy="1581469"/>
          </a:xfrm>
        </p:spPr>
        <p:txBody>
          <a:bodyPr>
            <a:noAutofit/>
          </a:bodyPr>
          <a:lstStyle/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Подумать только, что есть на свете маленькие человечки, которые каждому протягивают ручонки и про каждого думают, что он хороший и добрый.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Человечки, для которых неважно, красивое у тебя лицо или дурное, они всех готовы с радостью обнимать и целовать, всякого любят- и старого и молодого, богатого и бедного.                                               </a:t>
            </a:r>
          </a:p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5" y="0"/>
            <a:ext cx="12435839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43100" y="365125"/>
            <a:ext cx="7102929" cy="10064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Визитная карточка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96243" y="1528355"/>
            <a:ext cx="9759042" cy="47661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 </a:t>
            </a:r>
            <a:r>
              <a:rPr lang="ru-RU" sz="2200" dirty="0" smtClean="0">
                <a:solidFill>
                  <a:srgbClr val="0000FF"/>
                </a:solidFill>
              </a:rPr>
              <a:t>«Говорят, что героиня – мать,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Если у неё детишек пять.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Говорят медалью награждают,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Если семь детишек воспитает.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Как же воспитателя назвать,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Если у неё пять раз по пять?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Куча славных, шумных ребятишек,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Озорных девчонок и мальчишек.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Как же воспитателя назвать?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 smtClean="0">
                <a:solidFill>
                  <a:srgbClr val="0000FF"/>
                </a:solidFill>
              </a:rPr>
              <a:t>   Всем по трижды героиня- мать!»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3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315"/>
            <a:ext cx="12192000" cy="6923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9264" y="2243379"/>
            <a:ext cx="3148149" cy="2162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7513" y="602489"/>
            <a:ext cx="3905797" cy="2700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6372" y="3023916"/>
            <a:ext cx="4337140" cy="3102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5550" y="154468"/>
            <a:ext cx="3595546" cy="2995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6266" y="1264229"/>
            <a:ext cx="4493624" cy="3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40971" y="93935"/>
            <a:ext cx="10138955" cy="147671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Разноцветные штанишки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Курточкам под стать-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Из детсада ребятишки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>
                <a:solidFill>
                  <a:srgbClr val="0000FF"/>
                </a:solidFill>
              </a:rPr>
              <a:t>В</a:t>
            </a:r>
            <a:r>
              <a:rPr lang="ru-RU" sz="2800" b="1" dirty="0" smtClean="0">
                <a:solidFill>
                  <a:srgbClr val="0000FF"/>
                </a:solidFill>
              </a:rPr>
              <a:t>ышли погулять.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737"/>
            <a:ext cx="6754586" cy="3800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2461" y="1188538"/>
            <a:ext cx="4624250" cy="33326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55" y="3429000"/>
            <a:ext cx="7158445" cy="338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316</Words>
  <Application>Microsoft Office PowerPoint</Application>
  <PresentationFormat>Произвольный</PresentationFormat>
  <Paragraphs>67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 </vt:lpstr>
      <vt:lpstr>Презентация PowerPoint</vt:lpstr>
      <vt:lpstr>Презентация PowerPoint</vt:lpstr>
      <vt:lpstr>Девиз группы: Мы весёлые ребята Колобками нас зовут. Любим петь мы и плясать, Сказки разные читать.</vt:lpstr>
      <vt:lpstr>Презентация PowerPoint</vt:lpstr>
      <vt:lpstr>   Дети- это самое прекрасное чудо на земле</vt:lpstr>
      <vt:lpstr>Визитная карточка</vt:lpstr>
      <vt:lpstr>Презентация PowerPoint</vt:lpstr>
      <vt:lpstr>Разноцветные штанишки Курточкам под стать- Из детсада ребятишки  Вышли погулять.</vt:lpstr>
      <vt:lpstr>В нашем детском саду Маленькие столики, Мы сидим за столом И рисуем солнышко.</vt:lpstr>
      <vt:lpstr>       Наша группа дружная- И Умная, послушная, Песни распевальная  Очень танцевальная!  </vt:lpstr>
      <vt:lpstr>Презентация PowerPoint</vt:lpstr>
      <vt:lpstr>Вместе с мамой и папой</vt:lpstr>
      <vt:lpstr>Презентация PowerPoint</vt:lpstr>
      <vt:lpstr>Мы про группу рассказали Кажется, что справились, Ещё в гости забегайте, Если вам понравилось!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автономнное учреждение</dc:title>
  <dc:creator>данил</dc:creator>
  <cp:lastModifiedBy>User1</cp:lastModifiedBy>
  <cp:revision>36</cp:revision>
  <dcterms:created xsi:type="dcterms:W3CDTF">2020-10-19T12:32:33Z</dcterms:created>
  <dcterms:modified xsi:type="dcterms:W3CDTF">2020-10-27T02:30:55Z</dcterms:modified>
</cp:coreProperties>
</file>