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1" r:id="rId10"/>
    <p:sldId id="275" r:id="rId11"/>
    <p:sldId id="276" r:id="rId12"/>
    <p:sldId id="277" r:id="rId13"/>
    <p:sldId id="278" r:id="rId14"/>
    <p:sldId id="279" r:id="rId15"/>
    <p:sldId id="290" r:id="rId16"/>
    <p:sldId id="280" r:id="rId17"/>
    <p:sldId id="267" r:id="rId18"/>
    <p:sldId id="282" r:id="rId19"/>
    <p:sldId id="283" r:id="rId20"/>
    <p:sldId id="286" r:id="rId21"/>
    <p:sldId id="289" r:id="rId22"/>
    <p:sldId id="287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CD7CBC-B1B0-4015-9E98-6AD25D3FE26D}">
          <p14:sldIdLst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81"/>
            <p14:sldId id="275"/>
            <p14:sldId id="276"/>
            <p14:sldId id="277"/>
            <p14:sldId id="278"/>
            <p14:sldId id="279"/>
            <p14:sldId id="290"/>
            <p14:sldId id="280"/>
            <p14:sldId id="267"/>
            <p14:sldId id="282"/>
          </p14:sldIdLst>
        </p14:section>
        <p14:section name="Раздел без заголовка" id="{81AD52EC-6769-4F6A-A3E3-5D5E3A89B7C8}">
          <p14:sldIdLst>
            <p14:sldId id="283"/>
            <p14:sldId id="286"/>
            <p14:sldId id="289"/>
            <p14:sldId id="287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4" autoAdjust="0"/>
  </p:normalViewPr>
  <p:slideViewPr>
    <p:cSldViewPr>
      <p:cViewPr varScale="1">
        <p:scale>
          <a:sx n="51" d="100"/>
          <a:sy n="5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etlana.gnat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la.baryshnikova.74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ena.sergun.73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663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Муниципальное автономное общеобразовательное учреждение</a:t>
            </a:r>
          </a:p>
          <a:p>
            <a:r>
              <a:rPr lang="ru-RU" dirty="0" smtClean="0"/>
              <a:t>                 средняя </a:t>
            </a:r>
            <a:r>
              <a:rPr lang="ru-RU" dirty="0"/>
              <a:t>общеобразовательная школа №</a:t>
            </a:r>
            <a:r>
              <a:rPr lang="ru-RU" dirty="0" smtClean="0"/>
              <a:t>2пгт Серышево</a:t>
            </a:r>
            <a:endParaRPr lang="ru-RU" dirty="0"/>
          </a:p>
          <a:p>
            <a:r>
              <a:rPr lang="ru-RU" dirty="0" smtClean="0"/>
              <a:t>                структурное </a:t>
            </a:r>
            <a:r>
              <a:rPr lang="ru-RU" dirty="0"/>
              <a:t>подразделение детский сад №3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70080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cs typeface="Mongolian Baiti" pitchFamily="66" charset="0"/>
              </a:rPr>
              <a:t>Визитная карточка   </a:t>
            </a:r>
          </a:p>
          <a:p>
            <a:pPr algn="ctr"/>
            <a:r>
              <a:rPr lang="ru-RU" sz="4800" b="1" i="1" dirty="0">
                <a:solidFill>
                  <a:srgbClr val="0000FF"/>
                </a:solidFill>
                <a:cs typeface="Mongolian Baiti" pitchFamily="66" charset="0"/>
              </a:rPr>
              <a:t>с</a:t>
            </a:r>
            <a:r>
              <a:rPr lang="ru-RU" sz="4800" b="1" i="1" dirty="0" smtClean="0">
                <a:solidFill>
                  <a:srgbClr val="0000FF"/>
                </a:solidFill>
                <a:cs typeface="Mongolian Baiti" pitchFamily="66" charset="0"/>
              </a:rPr>
              <a:t>таршей группы №4   </a:t>
            </a:r>
            <a:r>
              <a:rPr lang="ru-RU" sz="4800" b="1" i="1" dirty="0" smtClean="0">
                <a:solidFill>
                  <a:srgbClr val="0000FF"/>
                </a:solidFill>
                <a:cs typeface="Mongolian Baiti" pitchFamily="66" charset="0"/>
              </a:rPr>
              <a:t>«</a:t>
            </a:r>
            <a:r>
              <a:rPr lang="ru-RU" sz="4800" b="1" i="1" dirty="0" err="1" smtClean="0">
                <a:solidFill>
                  <a:srgbClr val="0000FF"/>
                </a:solidFill>
                <a:cs typeface="Mongolian Baiti" pitchFamily="66" charset="0"/>
              </a:rPr>
              <a:t>Мультяшки</a:t>
            </a:r>
            <a:r>
              <a:rPr lang="ru-RU" sz="4800" b="1" i="1" dirty="0" smtClean="0">
                <a:solidFill>
                  <a:srgbClr val="0000FF"/>
                </a:solidFill>
                <a:cs typeface="Mongolian Baiti" pitchFamily="66" charset="0"/>
              </a:rPr>
              <a:t>»</a:t>
            </a:r>
            <a:endParaRPr lang="ru-RU" sz="4800" b="1" i="1" dirty="0">
              <a:solidFill>
                <a:srgbClr val="0000FF"/>
              </a:solidFill>
              <a:cs typeface="Mongolian Baiti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9748" y="4293096"/>
            <a:ext cx="430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 воспитатель</a:t>
            </a:r>
          </a:p>
          <a:p>
            <a:r>
              <a:rPr lang="ru-RU" b="1" dirty="0" smtClean="0"/>
              <a:t>первой квалификационной категории</a:t>
            </a:r>
            <a:endParaRPr lang="ru-RU" b="1" dirty="0" smtClean="0"/>
          </a:p>
          <a:p>
            <a:r>
              <a:rPr lang="ru-RU" b="1" dirty="0" smtClean="0"/>
              <a:t>Барышникова Л.В.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53012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</a:t>
            </a:r>
            <a:r>
              <a:rPr lang="ru-RU" b="1" dirty="0" err="1" smtClean="0"/>
              <a:t>гт</a:t>
            </a:r>
            <a:r>
              <a:rPr lang="ru-RU" b="1" dirty="0" smtClean="0"/>
              <a:t> Серышево</a:t>
            </a:r>
          </a:p>
          <a:p>
            <a:r>
              <a:rPr lang="ru-RU" b="1" dirty="0" smtClean="0"/>
              <a:t>         2020г.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55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" y="-34757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   Центр    сюжетно-ролевой     игры</a:t>
            </a:r>
          </a:p>
          <a:p>
            <a:endParaRPr lang="ru-RU" b="1" dirty="0" smtClean="0"/>
          </a:p>
          <a:p>
            <a:r>
              <a:rPr lang="ru-RU" b="1" dirty="0" smtClean="0"/>
              <a:t>Если прямо мы пойдем,</a:t>
            </a:r>
          </a:p>
          <a:p>
            <a:r>
              <a:rPr lang="ru-RU" b="1" dirty="0" smtClean="0"/>
              <a:t> то игрушки мы найдем.</a:t>
            </a:r>
          </a:p>
          <a:p>
            <a:r>
              <a:rPr lang="ru-RU" b="1" dirty="0" smtClean="0"/>
              <a:t>Деревянные солдаты –</a:t>
            </a:r>
          </a:p>
          <a:p>
            <a:r>
              <a:rPr lang="ru-RU" b="1" dirty="0" smtClean="0"/>
              <a:t> </a:t>
            </a:r>
            <a:r>
              <a:rPr lang="ru-RU" b="1" dirty="0"/>
              <a:t>О</a:t>
            </a:r>
            <a:r>
              <a:rPr lang="ru-RU" b="1" dirty="0" smtClean="0"/>
              <a:t>чень бравые ребята,</a:t>
            </a:r>
          </a:p>
          <a:p>
            <a:r>
              <a:rPr lang="ru-RU" b="1" dirty="0" smtClean="0"/>
              <a:t>Машины, куклы, медвежата…</a:t>
            </a:r>
          </a:p>
          <a:p>
            <a:r>
              <a:rPr lang="ru-RU" b="1" dirty="0" smtClean="0"/>
              <a:t>Дружно будем мы играть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И</a:t>
            </a:r>
            <a:r>
              <a:rPr lang="ru-RU" b="1" dirty="0" smtClean="0"/>
              <a:t> игрушки убирать!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815152"/>
            <a:ext cx="3744416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16632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ЦЕНТР   КОНСТРУИРОВАНИЯ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Строим, строим мы, друзья,</a:t>
            </a:r>
          </a:p>
          <a:p>
            <a:r>
              <a:rPr lang="ru-RU" b="1" dirty="0" smtClean="0"/>
              <a:t>Домик и конюшню,</a:t>
            </a:r>
          </a:p>
          <a:p>
            <a:r>
              <a:rPr lang="ru-RU" b="1" dirty="0" smtClean="0"/>
              <a:t>Вот дороги, вот дворцы,</a:t>
            </a:r>
          </a:p>
          <a:p>
            <a:r>
              <a:rPr lang="ru-RU" b="1" dirty="0" smtClean="0"/>
              <a:t>Ну какие молодцы!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332656"/>
            <a:ext cx="6840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ЦЕНТР МУЗЫКАЛЬНО-ТЕАТРАЛИЗОВАННОЙ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   ДЕЯТЕЛЬНОСТИ</a:t>
            </a:r>
          </a:p>
          <a:p>
            <a:endParaRPr lang="ru-RU" b="1" dirty="0"/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3" y="3212106"/>
            <a:ext cx="4824028" cy="361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26876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Колокольчик нам звенит,</a:t>
            </a:r>
          </a:p>
          <a:p>
            <a:r>
              <a:rPr lang="ru-RU" b="1" dirty="0" smtClean="0"/>
              <a:t>Колобок уже спешит.</a:t>
            </a:r>
          </a:p>
          <a:p>
            <a:r>
              <a:rPr lang="ru-RU" b="1" dirty="0" smtClean="0"/>
              <a:t>Песенку он нам поет.</a:t>
            </a:r>
          </a:p>
          <a:p>
            <a:r>
              <a:rPr lang="ru-RU" b="1" dirty="0" smtClean="0"/>
              <a:t>Маршировать с собой зовет.</a:t>
            </a:r>
          </a:p>
          <a:p>
            <a:r>
              <a:rPr lang="ru-RU" b="1" dirty="0" smtClean="0"/>
              <a:t>Ему детишки подыграют,</a:t>
            </a:r>
          </a:p>
          <a:p>
            <a:r>
              <a:rPr lang="ru-RU" b="1" dirty="0" smtClean="0"/>
              <a:t>В барабан побарабанят,</a:t>
            </a:r>
          </a:p>
          <a:p>
            <a:r>
              <a:rPr lang="ru-RU" b="1" dirty="0" smtClean="0"/>
              <a:t>Ну и можно во трубу</a:t>
            </a:r>
            <a:br>
              <a:rPr lang="ru-RU" b="1" dirty="0" smtClean="0"/>
            </a:br>
            <a:r>
              <a:rPr lang="ru-RU" b="1" dirty="0" smtClean="0"/>
              <a:t>Поиграть своё «</a:t>
            </a:r>
            <a:r>
              <a:rPr lang="ru-RU" b="1" dirty="0" err="1" smtClean="0"/>
              <a:t>Ду-ду</a:t>
            </a:r>
            <a:r>
              <a:rPr lang="ru-RU" b="1" dirty="0" smtClean="0"/>
              <a:t>»!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71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ЦЕНТР  ДВИГАТЕЛЬНОЙ   АКТИВНОСТИ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052736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А ещё у нас детишки:</a:t>
            </a:r>
          </a:p>
          <a:p>
            <a:r>
              <a:rPr lang="ru-RU" b="1" dirty="0" smtClean="0"/>
              <a:t>И девчонки, и мальчишки</a:t>
            </a:r>
          </a:p>
          <a:p>
            <a:r>
              <a:rPr lang="ru-RU" b="1" dirty="0" smtClean="0"/>
              <a:t>Любят прыгать и скакать,</a:t>
            </a:r>
          </a:p>
          <a:p>
            <a:r>
              <a:rPr lang="ru-RU" b="1" dirty="0" smtClean="0"/>
              <a:t>Ну, попробуй их догнать!</a:t>
            </a:r>
          </a:p>
          <a:p>
            <a:r>
              <a:rPr lang="ru-RU" b="1" dirty="0" smtClean="0"/>
              <a:t>В мячики они играют,</a:t>
            </a:r>
          </a:p>
          <a:p>
            <a:r>
              <a:rPr lang="ru-RU" b="1" dirty="0" smtClean="0"/>
              <a:t>И гантели поднимают!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258362" cy="434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" y="-34280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ЦЕНТР  РЕЧЕВОГО    РАЗВИТИЯ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83671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Здесь мы будем заниматься,</a:t>
            </a:r>
          </a:p>
          <a:p>
            <a:r>
              <a:rPr lang="ru-RU" b="1" dirty="0" smtClean="0"/>
              <a:t>Не играть, не баловаться.</a:t>
            </a:r>
          </a:p>
          <a:p>
            <a:r>
              <a:rPr lang="ru-RU" b="1" dirty="0" smtClean="0"/>
              <a:t>Будем азбуку учить,</a:t>
            </a:r>
          </a:p>
          <a:p>
            <a:r>
              <a:rPr lang="ru-RU" b="1" dirty="0" smtClean="0"/>
              <a:t>Звуки точно говорить.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b="10709"/>
          <a:stretch/>
        </p:blipFill>
        <p:spPr bwMode="auto">
          <a:xfrm>
            <a:off x="3995936" y="3553467"/>
            <a:ext cx="4943149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ЦЕНТР  МАТЕМАТИЧЕСКОГО      РАЗВИТИЯ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98072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111111"/>
              </a:solidFill>
            </a:endParaRPr>
          </a:p>
          <a:p>
            <a:r>
              <a:rPr lang="ru-RU" b="1" dirty="0" smtClean="0">
                <a:solidFill>
                  <a:srgbClr val="111111"/>
                </a:solidFill>
              </a:rPr>
              <a:t>Математика </a:t>
            </a:r>
            <a:r>
              <a:rPr lang="ru-RU" b="1" dirty="0">
                <a:solidFill>
                  <a:srgbClr val="111111"/>
                </a:solidFill>
              </a:rPr>
              <a:t>– царица,</a:t>
            </a:r>
          </a:p>
          <a:p>
            <a:r>
              <a:rPr lang="ru-RU" b="1" dirty="0">
                <a:solidFill>
                  <a:srgbClr val="111111"/>
                </a:solidFill>
              </a:rPr>
              <a:t>Будем </a:t>
            </a:r>
            <a:r>
              <a:rPr lang="ru-RU" b="1" dirty="0" smtClean="0">
                <a:solidFill>
                  <a:srgbClr val="111111"/>
                </a:solidFill>
              </a:rPr>
              <a:t>с Умкой  здесь </a:t>
            </a:r>
            <a:r>
              <a:rPr lang="ru-RU" b="1" dirty="0">
                <a:solidFill>
                  <a:srgbClr val="111111"/>
                </a:solidFill>
              </a:rPr>
              <a:t>учиться:</a:t>
            </a:r>
          </a:p>
          <a:p>
            <a:r>
              <a:rPr lang="ru-RU" b="1" dirty="0">
                <a:solidFill>
                  <a:srgbClr val="111111"/>
                </a:solidFill>
              </a:rPr>
              <a:t>Играть, считать и измерять</a:t>
            </a:r>
          </a:p>
          <a:p>
            <a:r>
              <a:rPr lang="ru-RU" b="1" dirty="0">
                <a:solidFill>
                  <a:srgbClr val="111111"/>
                </a:solidFill>
              </a:rPr>
              <a:t>И фигуры различать!</a:t>
            </a:r>
            <a:endParaRPr lang="ru-RU" b="1" i="0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35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9654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ЦЕНТР    БЕЗОПАСНОСТИ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05273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Много правил есть на свете, </a:t>
            </a:r>
            <a:br>
              <a:rPr lang="ru-RU" b="1" dirty="0"/>
            </a:br>
            <a:r>
              <a:rPr lang="ru-RU" b="1" dirty="0"/>
              <a:t>Их должны запомнить дети! </a:t>
            </a:r>
            <a:br>
              <a:rPr lang="ru-RU" b="1" dirty="0"/>
            </a:br>
            <a:r>
              <a:rPr lang="ru-RU" b="1" dirty="0"/>
              <a:t>В спички лучше не играть! </a:t>
            </a:r>
            <a:br>
              <a:rPr lang="ru-RU" b="1" dirty="0"/>
            </a:br>
            <a:r>
              <a:rPr lang="ru-RU" b="1" dirty="0"/>
              <a:t>Дверь чужим не открывать! </a:t>
            </a:r>
            <a:br>
              <a:rPr lang="ru-RU" b="1" dirty="0"/>
            </a:br>
            <a:r>
              <a:rPr lang="ru-RU" b="1" dirty="0"/>
              <a:t>Осторожность в гололед</a:t>
            </a:r>
            <a:br>
              <a:rPr lang="ru-RU" b="1" dirty="0"/>
            </a:br>
            <a:r>
              <a:rPr lang="ru-RU" b="1" dirty="0"/>
              <a:t>От ушибов сбережет!</a:t>
            </a:r>
          </a:p>
        </p:txBody>
      </p:sp>
    </p:spTree>
    <p:extLst>
      <p:ext uri="{BB962C8B-B14F-4D97-AF65-F5344CB8AC3E}">
        <p14:creationId xmlns:p14="http://schemas.microsoft.com/office/powerpoint/2010/main" val="16154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" y="-35771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80206"/>
            <a:ext cx="6206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Посмотрите вы на нас! </a:t>
            </a:r>
            <a:endParaRPr lang="ru-RU" sz="2000" b="1" dirty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Мы ребята – суперкласс!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Дружные и смелые, а еще умелые!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Можем многое мы делать: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Рисовать, лепить и бегать!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Хорошо себя вести!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Посмотрите вы на нас!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Мы ребята – суперкласс</a:t>
            </a:r>
            <a:r>
              <a:rPr lang="ru-RU" sz="2000" b="1" dirty="0" smtClean="0">
                <a:solidFill>
                  <a:srgbClr val="0000FF"/>
                </a:solidFill>
              </a:rPr>
              <a:t>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" name="Picture 2" descr="C:\Users\Компьютер\Desktop\IMG_20200918_1042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7" r="2005" b="18517"/>
          <a:stretch/>
        </p:blipFill>
        <p:spPr bwMode="auto">
          <a:xfrm>
            <a:off x="570132" y="2710327"/>
            <a:ext cx="7620557" cy="41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" y="-26155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84317"/>
            <a:ext cx="5328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 НАШИ ПРОГУЛКИ, ЭКСКУРСИИ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          </a:t>
            </a:r>
            <a:r>
              <a:rPr lang="ru-RU" b="1" dirty="0" smtClean="0"/>
              <a:t>Раз</a:t>
            </a:r>
            <a:r>
              <a:rPr lang="ru-RU" b="1" dirty="0"/>
              <a:t>, два, три, четыре, пять</a:t>
            </a:r>
          </a:p>
          <a:p>
            <a:pPr algn="ctr"/>
            <a:r>
              <a:rPr lang="ru-RU" b="1" dirty="0" smtClean="0"/>
              <a:t>   Отправляемся </a:t>
            </a:r>
            <a:r>
              <a:rPr lang="ru-RU" b="1" dirty="0"/>
              <a:t> гулять!</a:t>
            </a:r>
            <a:br>
              <a:rPr lang="ru-RU" b="1" dirty="0"/>
            </a:br>
            <a:r>
              <a:rPr lang="ru-RU" b="1" dirty="0" smtClean="0"/>
              <a:t>          Если </a:t>
            </a:r>
            <a:r>
              <a:rPr lang="ru-RU" b="1" dirty="0"/>
              <a:t>хочешь прогуляться,</a:t>
            </a:r>
            <a:br>
              <a:rPr lang="ru-RU" b="1" dirty="0"/>
            </a:br>
            <a:r>
              <a:rPr lang="ru-RU" b="1" dirty="0" smtClean="0"/>
              <a:t>          Нужно </a:t>
            </a:r>
            <a:r>
              <a:rPr lang="ru-RU" b="1" dirty="0"/>
              <a:t>быстро одеваться.</a:t>
            </a:r>
          </a:p>
          <a:p>
            <a:pPr algn="ctr"/>
            <a:r>
              <a:rPr lang="ru-RU" b="1" dirty="0" smtClean="0"/>
              <a:t>   Ты </a:t>
            </a:r>
            <a:r>
              <a:rPr lang="ru-RU" b="1" dirty="0"/>
              <a:t>оденься поскорей,</a:t>
            </a:r>
          </a:p>
          <a:p>
            <a:pPr algn="ctr"/>
            <a:r>
              <a:rPr lang="ru-RU" b="1" dirty="0" smtClean="0"/>
              <a:t>     позови </a:t>
            </a:r>
            <a:r>
              <a:rPr lang="ru-RU" b="1" dirty="0"/>
              <a:t>с собой друзей.</a:t>
            </a:r>
          </a:p>
        </p:txBody>
      </p:sp>
      <p:pic>
        <p:nvPicPr>
          <p:cNvPr id="10242" name="Picture 2" descr="C:\Users\Компьютер\Desktop\IMG_20200921_105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" y="31808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55458" cy="304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37" y="-87144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652">
            <a:off x="275458" y="520185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Компьютер\Desktop\IMG_20190404_1616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4"/>
          <a:stretch/>
        </p:blipFill>
        <p:spPr bwMode="auto">
          <a:xfrm>
            <a:off x="6763360" y="3395077"/>
            <a:ext cx="2314607" cy="33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40466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НАШИ        ЗАНЯТИЯ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59525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14370"/>
            <a:ext cx="3816424" cy="2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" y="0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20688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Муниципальное </a:t>
            </a:r>
            <a:r>
              <a:rPr lang="ru-RU" b="1" dirty="0"/>
              <a:t>автономное общеобразовательное учреждение средняя общеобразовательная школа №2 </a:t>
            </a:r>
            <a:r>
              <a:rPr lang="ru-RU" b="1" dirty="0" err="1"/>
              <a:t>пгт</a:t>
            </a:r>
            <a:r>
              <a:rPr lang="ru-RU" b="1" dirty="0"/>
              <a:t> Серышево структурное подразделение детский сад №3</a:t>
            </a:r>
            <a:endParaRPr lang="ru-RU" dirty="0"/>
          </a:p>
          <a:p>
            <a:r>
              <a:rPr lang="ru-RU" dirty="0" smtClean="0"/>
              <a:t>676351 </a:t>
            </a:r>
            <a:r>
              <a:rPr lang="ru-RU" dirty="0"/>
              <a:t>Амурская область, </a:t>
            </a:r>
            <a:r>
              <a:rPr lang="ru-RU" dirty="0" err="1"/>
              <a:t>Серышевский</a:t>
            </a:r>
            <a:r>
              <a:rPr lang="ru-RU" dirty="0"/>
              <a:t> район, </a:t>
            </a:r>
            <a:r>
              <a:rPr lang="ru-RU" dirty="0" err="1"/>
              <a:t>пгт</a:t>
            </a:r>
            <a:r>
              <a:rPr lang="ru-RU" dirty="0"/>
              <a:t> Серышево, </a:t>
            </a:r>
            <a:r>
              <a:rPr lang="ru-RU" dirty="0" err="1"/>
              <a:t>ул.Чапаева</a:t>
            </a:r>
            <a:r>
              <a:rPr lang="ru-RU" dirty="0"/>
              <a:t> д.1, </a:t>
            </a:r>
            <a:r>
              <a:rPr lang="ru-RU" dirty="0" smtClean="0"/>
              <a:t>Ковалёва</a:t>
            </a:r>
            <a:r>
              <a:rPr lang="ru-RU" dirty="0"/>
              <a:t>, </a:t>
            </a:r>
            <a:r>
              <a:rPr lang="ru-RU" dirty="0" smtClean="0"/>
              <a:t>д.6</a:t>
            </a:r>
          </a:p>
          <a:p>
            <a:endParaRPr lang="ru-RU" dirty="0"/>
          </a:p>
          <a:p>
            <a:r>
              <a:rPr lang="ru-RU" b="1" dirty="0" smtClean="0"/>
              <a:t>Телефон</a:t>
            </a:r>
            <a:r>
              <a:rPr lang="ru-RU" dirty="0"/>
              <a:t> </a:t>
            </a:r>
            <a:r>
              <a:rPr lang="ru-RU" dirty="0" smtClean="0"/>
              <a:t>        (841642</a:t>
            </a:r>
            <a:r>
              <a:rPr lang="ru-RU" dirty="0"/>
              <a:t>) 23-4-74, </a:t>
            </a:r>
            <a:r>
              <a:rPr lang="ru-RU" dirty="0" smtClean="0"/>
              <a:t>23-3-26</a:t>
            </a:r>
          </a:p>
          <a:p>
            <a:r>
              <a:rPr lang="ru-RU" b="1" dirty="0" smtClean="0"/>
              <a:t>Эл</a:t>
            </a:r>
            <a:r>
              <a:rPr lang="ru-RU" b="1" dirty="0"/>
              <a:t>. почта</a:t>
            </a:r>
            <a:r>
              <a:rPr lang="ru-RU" dirty="0"/>
              <a:t> </a:t>
            </a:r>
            <a:r>
              <a:rPr lang="ru-RU" dirty="0" smtClean="0">
                <a:hlinkClick r:id="rId3"/>
              </a:rPr>
              <a:t>swetlana.gnat@yandex.ru</a:t>
            </a:r>
            <a:endParaRPr lang="ru-RU" dirty="0" smtClean="0"/>
          </a:p>
          <a:p>
            <a:r>
              <a:rPr lang="ru-RU" b="1" dirty="0" smtClean="0"/>
              <a:t>Сайт </a:t>
            </a:r>
            <a:r>
              <a:rPr lang="en-US" b="1" dirty="0" smtClean="0"/>
              <a:t>         </a:t>
            </a:r>
            <a:r>
              <a:rPr lang="en-US" u="sng" dirty="0" smtClean="0">
                <a:solidFill>
                  <a:srgbClr val="0000FF"/>
                </a:solidFill>
              </a:rPr>
              <a:t>sad3teremok.nudex.ru</a:t>
            </a:r>
            <a:endParaRPr lang="ru-RU" u="sng" dirty="0" smtClean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Для Вас работают специалисты:</a:t>
            </a:r>
          </a:p>
          <a:p>
            <a:r>
              <a:rPr lang="ru-RU" b="1" dirty="0" smtClean="0"/>
              <a:t>Директор:</a:t>
            </a:r>
            <a:r>
              <a:rPr lang="ru-RU" dirty="0" smtClean="0"/>
              <a:t> </a:t>
            </a:r>
            <a:r>
              <a:rPr lang="ru-RU" dirty="0" err="1" smtClean="0"/>
              <a:t>Заварухина</a:t>
            </a:r>
            <a:r>
              <a:rPr lang="ru-RU" dirty="0" smtClean="0"/>
              <a:t> Валентина Александровна</a:t>
            </a:r>
          </a:p>
          <a:p>
            <a:r>
              <a:rPr lang="ru-RU" b="1" dirty="0" smtClean="0"/>
              <a:t>Заведующий:</a:t>
            </a:r>
            <a:r>
              <a:rPr lang="ru-RU" dirty="0" smtClean="0"/>
              <a:t> </a:t>
            </a:r>
            <a:r>
              <a:rPr lang="ru-RU" dirty="0" err="1" smtClean="0"/>
              <a:t>Гнатышина</a:t>
            </a:r>
            <a:r>
              <a:rPr lang="ru-RU" dirty="0" smtClean="0"/>
              <a:t> Светлана Петровна</a:t>
            </a:r>
          </a:p>
          <a:p>
            <a:r>
              <a:rPr lang="ru-RU" b="1" dirty="0" smtClean="0"/>
              <a:t>Старший воспитатель: </a:t>
            </a:r>
            <a:r>
              <a:rPr lang="ru-RU" dirty="0" err="1" smtClean="0"/>
              <a:t>Галочкина</a:t>
            </a:r>
            <a:r>
              <a:rPr lang="ru-RU" dirty="0" smtClean="0"/>
              <a:t> Елена Николаевна</a:t>
            </a:r>
          </a:p>
          <a:p>
            <a:r>
              <a:rPr lang="ru-RU" b="1" dirty="0" smtClean="0"/>
              <a:t>Медицинский работник: </a:t>
            </a:r>
            <a:r>
              <a:rPr lang="ru-RU" dirty="0" err="1" smtClean="0"/>
              <a:t>Пазущенко</a:t>
            </a:r>
            <a:r>
              <a:rPr lang="ru-RU" dirty="0" smtClean="0"/>
              <a:t> Галина Никифоровна</a:t>
            </a:r>
          </a:p>
          <a:p>
            <a:r>
              <a:rPr lang="ru-RU" b="1" dirty="0" smtClean="0"/>
              <a:t>Инструктор по физической культуре:</a:t>
            </a:r>
            <a:r>
              <a:rPr lang="ru-RU" dirty="0" smtClean="0"/>
              <a:t> Попова Наталья Викторовна</a:t>
            </a:r>
          </a:p>
          <a:p>
            <a:r>
              <a:rPr lang="ru-RU" b="1" dirty="0" smtClean="0"/>
              <a:t>Музыкальный руководитель: </a:t>
            </a:r>
            <a:r>
              <a:rPr lang="ru-RU" dirty="0" err="1" smtClean="0"/>
              <a:t>Закоморная</a:t>
            </a:r>
            <a:r>
              <a:rPr lang="ru-RU" dirty="0" smtClean="0"/>
              <a:t> Юлия Андреевна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32656"/>
            <a:ext cx="616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ОБРАЗОВАТЕЛЬНАЯ    ОРГАНИЗАЦИЯ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" y="-39040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5650" y="42902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  РЕЖИМ  ДНЯ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019">
            <a:off x="500737" y="601060"/>
            <a:ext cx="3315875" cy="24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662">
            <a:off x="282210" y="3549703"/>
            <a:ext cx="3228604" cy="242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06" y="116632"/>
            <a:ext cx="2916694" cy="21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85" y="2102804"/>
            <a:ext cx="3112411" cy="23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" y="-26155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5650" y="4777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НАШИ  ПРАЗДНИКИ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0203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43">
            <a:off x="5001263" y="848121"/>
            <a:ext cx="3860633" cy="28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IMG-20191025-WA0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64753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1" name="Picture 3" descr="IMG-20200306-WA0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21" y="4041364"/>
            <a:ext cx="4265612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" y="0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5650" y="42902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НАШЕ  ТВОРЧЕСТВО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036">
            <a:off x="251519" y="659852"/>
            <a:ext cx="3500175" cy="262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2" y="3652302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892">
            <a:off x="5056913" y="680863"/>
            <a:ext cx="3730421" cy="27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" y="-26155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41823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32656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ВМЕСТЕ   С  МАМОЙ  И   ПАПОЙ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smtClean="0"/>
              <a:t>Выставка поделок «Осенние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фантазии»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4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" y="-26155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64" y="-8956376"/>
            <a:ext cx="29718000" cy="39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Компьютер\Desktop\IMG-20200914-WA0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8863"/>
            <a:ext cx="7657980" cy="57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     Приходите в гости к нам – рады мы всегда гостям!!!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" y="15536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4802" y="404664"/>
            <a:ext cx="71376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00FF"/>
                </a:solidFill>
              </a:rPr>
              <a:t>          СОТРУДНИКИ      ГРУППЫ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Барышникова </a:t>
            </a:r>
            <a:r>
              <a:rPr lang="ru-RU" sz="2400" b="1" dirty="0">
                <a:solidFill>
                  <a:srgbClr val="0000FF"/>
                </a:solidFill>
              </a:rPr>
              <a:t>Людмила Валентиновна </a:t>
            </a:r>
            <a:r>
              <a:rPr lang="ru-RU" dirty="0">
                <a:solidFill>
                  <a:prstClr val="black"/>
                </a:solidFill>
              </a:rPr>
              <a:t>– должность: </a:t>
            </a:r>
            <a:r>
              <a:rPr lang="ru-RU" b="1" dirty="0">
                <a:solidFill>
                  <a:prstClr val="black"/>
                </a:solidFill>
              </a:rPr>
              <a:t>воспитатель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Контактный телефон: </a:t>
            </a:r>
            <a:r>
              <a:rPr lang="ru-RU" b="1" dirty="0">
                <a:solidFill>
                  <a:prstClr val="black"/>
                </a:solidFill>
              </a:rPr>
              <a:t>(841642) 23-4-74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Адрес электронной почты: </a:t>
            </a:r>
            <a:r>
              <a:rPr lang="ru-RU" b="1" dirty="0">
                <a:solidFill>
                  <a:prstClr val="black"/>
                </a:solidFill>
                <a:hlinkClick r:id="rId3"/>
              </a:rPr>
              <a:t>mila.baryshnikova.74@mail.ru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Педагогический </a:t>
            </a:r>
            <a:r>
              <a:rPr lang="ru-RU" dirty="0" smtClean="0">
                <a:solidFill>
                  <a:prstClr val="black"/>
                </a:solidFill>
              </a:rPr>
              <a:t>стаж: </a:t>
            </a:r>
            <a:r>
              <a:rPr lang="ru-RU" b="1" dirty="0" smtClean="0">
                <a:solidFill>
                  <a:prstClr val="black"/>
                </a:solidFill>
              </a:rPr>
              <a:t>16 </a:t>
            </a:r>
            <a:r>
              <a:rPr lang="ru-RU" b="1" dirty="0">
                <a:solidFill>
                  <a:prstClr val="black"/>
                </a:solidFill>
              </a:rPr>
              <a:t>лет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Уровень образования: </a:t>
            </a:r>
            <a:r>
              <a:rPr lang="ru-RU" b="1" dirty="0">
                <a:solidFill>
                  <a:prstClr val="black"/>
                </a:solidFill>
              </a:rPr>
              <a:t>высшее образование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Квалификация: </a:t>
            </a:r>
            <a:r>
              <a:rPr lang="ru-RU" b="1" dirty="0">
                <a:solidFill>
                  <a:prstClr val="black"/>
                </a:solidFill>
              </a:rPr>
              <a:t>первая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Дата получения квалификации: </a:t>
            </a:r>
            <a:r>
              <a:rPr lang="ru-RU" b="1" dirty="0" smtClean="0">
                <a:solidFill>
                  <a:prstClr val="black"/>
                </a:solidFill>
              </a:rPr>
              <a:t>26.11.2015</a:t>
            </a:r>
          </a:p>
          <a:p>
            <a:r>
              <a:rPr lang="ru-RU" sz="2400" b="1" dirty="0" err="1" smtClean="0">
                <a:solidFill>
                  <a:srgbClr val="0000FF"/>
                </a:solidFill>
              </a:rPr>
              <a:t>Сергун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Елена Викторовна –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должность: </a:t>
            </a:r>
            <a:r>
              <a:rPr lang="ru-RU" b="1" dirty="0">
                <a:solidFill>
                  <a:srgbClr val="000000"/>
                </a:solidFill>
              </a:rPr>
              <a:t>воспитатель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Контактный телефон: </a:t>
            </a:r>
            <a:r>
              <a:rPr lang="ru-RU" b="1" dirty="0">
                <a:solidFill>
                  <a:srgbClr val="000000"/>
                </a:solidFill>
              </a:rPr>
              <a:t>(841642) 23-4-74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Адрес электронной почты: </a:t>
            </a:r>
            <a:r>
              <a:rPr lang="ru-RU" b="1" dirty="0">
                <a:solidFill>
                  <a:srgbClr val="05364F"/>
                </a:solidFill>
                <a:hlinkClick r:id="rId4"/>
              </a:rPr>
              <a:t>lena.sergun.73@mail.ru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Педагогический стаж: </a:t>
            </a:r>
            <a:r>
              <a:rPr lang="ru-RU" b="1" dirty="0">
                <a:solidFill>
                  <a:srgbClr val="000000"/>
                </a:solidFill>
              </a:rPr>
              <a:t>14 лет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Уровень образования: </a:t>
            </a:r>
            <a:r>
              <a:rPr lang="ru-RU" b="1" dirty="0">
                <a:solidFill>
                  <a:srgbClr val="000000"/>
                </a:solidFill>
              </a:rPr>
              <a:t>средне-специальное образование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</a:rPr>
              <a:t>Квалификация и опыт работы: </a:t>
            </a:r>
            <a:r>
              <a:rPr lang="ru-RU" b="1" dirty="0">
                <a:solidFill>
                  <a:srgbClr val="000000"/>
                </a:solidFill>
              </a:rPr>
              <a:t>первая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Дата получения квалификации: </a:t>
            </a:r>
            <a:r>
              <a:rPr lang="ru-RU" b="1" dirty="0" smtClean="0">
                <a:solidFill>
                  <a:srgbClr val="000000"/>
                </a:solidFill>
              </a:rPr>
              <a:t>14.04.2016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Жилина Светлана </a:t>
            </a:r>
            <a:r>
              <a:rPr lang="ru-RU" sz="2400" b="1" dirty="0" err="1" smtClean="0">
                <a:solidFill>
                  <a:srgbClr val="0000FF"/>
                </a:solidFill>
              </a:rPr>
              <a:t>Викторона</a:t>
            </a:r>
            <a:r>
              <a:rPr lang="ru-RU" sz="2400" b="1" dirty="0" smtClean="0">
                <a:solidFill>
                  <a:srgbClr val="0000FF"/>
                </a:solidFill>
              </a:rPr>
              <a:t> –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</a:t>
            </a:r>
            <a:r>
              <a:rPr lang="ru-RU" sz="2400" b="1" dirty="0" smtClean="0"/>
              <a:t>помощник </a:t>
            </a:r>
            <a:r>
              <a:rPr lang="ru-RU" sz="2400" b="1" dirty="0" smtClean="0"/>
              <a:t>воспитателя</a:t>
            </a:r>
            <a:endParaRPr lang="ru-RU" sz="2400" dirty="0"/>
          </a:p>
          <a:p>
            <a:r>
              <a:rPr lang="ru-RU" sz="2400" b="1" dirty="0">
                <a:solidFill>
                  <a:srgbClr val="0000FF"/>
                </a:solidFill>
              </a:rPr>
              <a:t>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615" y="19398"/>
            <a:ext cx="9275615" cy="696800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260647"/>
            <a:ext cx="5884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ГРУППА №4 «МУЛЬТЯШКИ» - 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общеразвивающей направленности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                     для детей 5 – 6 лет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3076" name="Picture 4" descr="http://mbdou4maykop.ru/images/1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10" y="892644"/>
            <a:ext cx="3490107" cy="40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3851920" y="1916833"/>
            <a:ext cx="5184576" cy="3024335"/>
          </a:xfrm>
          <a:prstGeom prst="round2Same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1920" y="1916832"/>
            <a:ext cx="48422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                        ДЕВИЗ: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</a:rPr>
              <a:t>Мы </a:t>
            </a:r>
            <a:r>
              <a:rPr lang="ru-RU" sz="2000" b="1" dirty="0" smtClean="0">
                <a:solidFill>
                  <a:srgbClr val="0000FF"/>
                </a:solidFill>
              </a:rPr>
              <a:t>девчонки и мальчишки</a:t>
            </a:r>
          </a:p>
          <a:p>
            <a:pPr algn="ctr"/>
            <a:r>
              <a:rPr lang="ru-RU" sz="2000" b="1" dirty="0" err="1" smtClean="0">
                <a:solidFill>
                  <a:srgbClr val="0000FF"/>
                </a:solidFill>
              </a:rPr>
              <a:t>Веселушки</a:t>
            </a:r>
            <a:r>
              <a:rPr lang="ru-RU" sz="2000" b="1" dirty="0" smtClean="0">
                <a:solidFill>
                  <a:srgbClr val="0000FF"/>
                </a:solidFill>
              </a:rPr>
              <a:t>, шалунишки.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Любим очень мастерить,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Читать книжки и лепить,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Любим рисовать и петь,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Ну и мультики смотреть!</a:t>
            </a:r>
          </a:p>
        </p:txBody>
      </p:sp>
    </p:spTree>
    <p:extLst>
      <p:ext uri="{BB962C8B-B14F-4D97-AF65-F5344CB8AC3E}">
        <p14:creationId xmlns:p14="http://schemas.microsoft.com/office/powerpoint/2010/main" val="40147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48680"/>
            <a:ext cx="70567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      Приоритетные </a:t>
            </a:r>
            <a:r>
              <a:rPr lang="ru-RU" sz="2400" b="1" dirty="0">
                <a:solidFill>
                  <a:srgbClr val="0000FF"/>
                </a:solidFill>
              </a:rPr>
              <a:t>направления </a:t>
            </a:r>
            <a:r>
              <a:rPr lang="ru-RU" sz="2400" b="1" dirty="0" smtClean="0">
                <a:solidFill>
                  <a:srgbClr val="0000FF"/>
                </a:solidFill>
              </a:rPr>
              <a:t>работы группы </a:t>
            </a:r>
          </a:p>
          <a:p>
            <a:r>
              <a:rPr lang="ru-RU" dirty="0" smtClean="0"/>
              <a:t>(в</a:t>
            </a:r>
            <a:r>
              <a:rPr lang="ru-RU" dirty="0"/>
              <a:t> </a:t>
            </a:r>
            <a:r>
              <a:rPr lang="ru-RU" dirty="0" smtClean="0"/>
              <a:t>соответствии</a:t>
            </a:r>
            <a:r>
              <a:rPr lang="ru-RU" dirty="0"/>
              <a:t> </a:t>
            </a:r>
            <a:r>
              <a:rPr lang="ru-RU" dirty="0" smtClean="0"/>
              <a:t> с</a:t>
            </a:r>
            <a:r>
              <a:rPr lang="ru-RU" dirty="0"/>
              <a:t> </a:t>
            </a:r>
            <a:r>
              <a:rPr lang="ru-RU" dirty="0" smtClean="0"/>
              <a:t>Федеральными  государственными</a:t>
            </a:r>
            <a:r>
              <a:rPr lang="ru-RU" dirty="0"/>
              <a:t> </a:t>
            </a:r>
            <a:r>
              <a:rPr lang="ru-RU" dirty="0" smtClean="0"/>
              <a:t>требованиями</a:t>
            </a:r>
            <a:r>
              <a:rPr lang="ru-RU" dirty="0"/>
              <a:t> </a:t>
            </a:r>
            <a:r>
              <a:rPr lang="ru-RU" dirty="0" smtClean="0"/>
              <a:t>к</a:t>
            </a:r>
            <a:r>
              <a:rPr lang="ru-RU" dirty="0"/>
              <a:t> </a:t>
            </a:r>
            <a:r>
              <a:rPr lang="ru-RU" dirty="0" smtClean="0"/>
              <a:t>структуре</a:t>
            </a:r>
            <a:r>
              <a:rPr lang="ru-RU" dirty="0"/>
              <a:t> </a:t>
            </a:r>
            <a:r>
              <a:rPr lang="ru-RU" dirty="0" smtClean="0"/>
              <a:t>основной </a:t>
            </a:r>
            <a:r>
              <a:rPr lang="ru-RU" dirty="0"/>
              <a:t>общеобразовательной программы дошкольного образования</a:t>
            </a:r>
            <a:r>
              <a:rPr lang="ru-RU" dirty="0" smtClean="0"/>
              <a:t>):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 о</a:t>
            </a:r>
            <a:r>
              <a:rPr lang="ru-RU" dirty="0" smtClean="0"/>
              <a:t>храна  и</a:t>
            </a:r>
            <a:r>
              <a:rPr lang="ru-RU" dirty="0"/>
              <a:t> </a:t>
            </a:r>
            <a:r>
              <a:rPr lang="ru-RU" dirty="0" smtClean="0"/>
              <a:t> укрепление</a:t>
            </a:r>
            <a:r>
              <a:rPr lang="ru-RU" dirty="0"/>
              <a:t> </a:t>
            </a:r>
            <a:r>
              <a:rPr lang="ru-RU" dirty="0" smtClean="0"/>
              <a:t> физического</a:t>
            </a:r>
            <a:r>
              <a:rPr lang="ru-RU" dirty="0"/>
              <a:t> </a:t>
            </a:r>
            <a:r>
              <a:rPr lang="ru-RU" dirty="0" smtClean="0"/>
              <a:t> и</a:t>
            </a:r>
            <a:r>
              <a:rPr lang="ru-RU" dirty="0"/>
              <a:t> </a:t>
            </a:r>
            <a:r>
              <a:rPr lang="ru-RU" dirty="0" smtClean="0"/>
              <a:t> психического</a:t>
            </a:r>
            <a:r>
              <a:rPr lang="ru-RU" dirty="0"/>
              <a:t> </a:t>
            </a:r>
            <a:r>
              <a:rPr lang="ru-RU" dirty="0" smtClean="0"/>
              <a:t> здоровья</a:t>
            </a:r>
            <a:endParaRPr lang="ru-RU" dirty="0"/>
          </a:p>
          <a:p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- обеспечение </a:t>
            </a:r>
            <a:r>
              <a:rPr lang="ru-RU" dirty="0"/>
              <a:t>эмоционального благополучия каждого ребёнка;</a:t>
            </a:r>
          </a:p>
          <a:p>
            <a:r>
              <a:rPr lang="ru-RU" dirty="0" smtClean="0"/>
              <a:t>-обеспечение</a:t>
            </a:r>
            <a:r>
              <a:rPr lang="ru-RU" dirty="0"/>
              <a:t> </a:t>
            </a:r>
            <a:r>
              <a:rPr lang="ru-RU" dirty="0" smtClean="0"/>
              <a:t> познавательного, речевого, социально-личностного</a:t>
            </a:r>
            <a:r>
              <a:rPr lang="ru-RU" dirty="0"/>
              <a:t>,</a:t>
            </a:r>
          </a:p>
          <a:p>
            <a:r>
              <a:rPr lang="ru-RU" dirty="0" smtClean="0"/>
              <a:t>художественно-эстетического </a:t>
            </a:r>
            <a:r>
              <a:rPr lang="ru-RU" dirty="0"/>
              <a:t>и физического развития детей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взаимодействие </a:t>
            </a:r>
            <a:r>
              <a:rPr lang="ru-RU" dirty="0"/>
              <a:t>с семьями детей для обеспечения полноценного </a:t>
            </a:r>
            <a:r>
              <a:rPr lang="ru-RU" dirty="0" smtClean="0"/>
              <a:t>развития;</a:t>
            </a:r>
            <a:endParaRPr lang="ru-RU" dirty="0"/>
          </a:p>
          <a:p>
            <a:r>
              <a:rPr lang="ru-RU" dirty="0"/>
              <a:t>- создание комфортности пребывания </a:t>
            </a:r>
            <a:r>
              <a:rPr lang="ru-RU" dirty="0" smtClean="0"/>
              <a:t>детей  и родителей   в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чреждении.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5544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Нас не зря зовут «</a:t>
            </a:r>
            <a:r>
              <a:rPr lang="ru-RU" sz="2800" b="1" dirty="0" err="1" smtClean="0">
                <a:solidFill>
                  <a:srgbClr val="0000FF"/>
                </a:solidFill>
              </a:rPr>
              <a:t>Мультяшки</a:t>
            </a:r>
            <a:r>
              <a:rPr lang="ru-RU" sz="2800" b="1" dirty="0" smtClean="0">
                <a:solidFill>
                  <a:srgbClr val="0000FF"/>
                </a:solidFill>
              </a:rPr>
              <a:t>» - 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В каждом центре есть герой:</a:t>
            </a:r>
          </a:p>
          <a:p>
            <a:r>
              <a:rPr lang="ru-RU" sz="2800" b="1" dirty="0" err="1" smtClean="0">
                <a:solidFill>
                  <a:srgbClr val="0000FF"/>
                </a:solidFill>
              </a:rPr>
              <a:t>Чиполлино</a:t>
            </a:r>
            <a:r>
              <a:rPr lang="ru-RU" sz="2800" b="1" dirty="0" smtClean="0">
                <a:solidFill>
                  <a:srgbClr val="0000FF"/>
                </a:solidFill>
              </a:rPr>
              <a:t>, Умка, Тигра,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Колобок здесь, как живой!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В группе здесь живут детишки: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И девчонки, и мальчишки.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Педагоги тоже есть,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Их на пальцах можно счесть.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Группу вам сейчас покажем.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Обо всем, что есть, расскажем!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" y="-10609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166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ЦЕНТР   </a:t>
            </a:r>
            <a:r>
              <a:rPr lang="ru-RU" sz="2400" b="1" dirty="0">
                <a:solidFill>
                  <a:srgbClr val="0000FF"/>
                </a:solidFill>
              </a:rPr>
              <a:t>ИЗОБРАЗИТЕЛЬНОЙ     </a:t>
            </a:r>
            <a:r>
              <a:rPr lang="ru-RU" sz="2400" b="1" dirty="0" smtClean="0">
                <a:solidFill>
                  <a:srgbClr val="0000FF"/>
                </a:solidFill>
              </a:rPr>
              <a:t>ДЕЯТЕЛЬНОСТИ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56239" y="604413"/>
            <a:ext cx="3776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Если мы пойдем налево,</a:t>
            </a:r>
          </a:p>
          <a:p>
            <a:r>
              <a:rPr lang="ru-RU" b="1" dirty="0" smtClean="0"/>
              <a:t>То увидим непременно,</a:t>
            </a:r>
          </a:p>
          <a:p>
            <a:r>
              <a:rPr lang="ru-RU" b="1" dirty="0" smtClean="0"/>
              <a:t>Как веселый Карандаш</a:t>
            </a:r>
          </a:p>
          <a:p>
            <a:r>
              <a:rPr lang="ru-RU" b="1" dirty="0"/>
              <a:t>У</a:t>
            </a:r>
            <a:r>
              <a:rPr lang="ru-RU" b="1" dirty="0" smtClean="0"/>
              <a:t>чит пальчики играть</a:t>
            </a:r>
          </a:p>
          <a:p>
            <a:r>
              <a:rPr lang="ru-RU" b="1" dirty="0" smtClean="0"/>
              <a:t> </a:t>
            </a:r>
            <a:r>
              <a:rPr lang="ru-RU" b="1" dirty="0"/>
              <a:t>И</a:t>
            </a:r>
            <a:r>
              <a:rPr lang="ru-RU" b="1" dirty="0" smtClean="0"/>
              <a:t> лепить, и рисовать.</a:t>
            </a:r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37" y="3641784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3323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8864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                       ЦЕНТР   КНИГИ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836712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Есть в группе книжки про ребят,</a:t>
            </a:r>
          </a:p>
          <a:p>
            <a:r>
              <a:rPr lang="ru-RU" b="1" dirty="0" smtClean="0"/>
              <a:t>Про щенят и поросят,</a:t>
            </a:r>
          </a:p>
          <a:p>
            <a:r>
              <a:rPr lang="ru-RU" b="1" dirty="0" smtClean="0"/>
              <a:t>Про лисичку, про зайчонка,</a:t>
            </a:r>
          </a:p>
          <a:p>
            <a:r>
              <a:rPr lang="ru-RU" b="1" dirty="0" smtClean="0"/>
              <a:t>И пушистого котёнка.</a:t>
            </a:r>
          </a:p>
          <a:p>
            <a:r>
              <a:rPr lang="ru-RU" b="1" dirty="0" smtClean="0"/>
              <a:t>Про цыплят и утят…</a:t>
            </a:r>
          </a:p>
          <a:p>
            <a:r>
              <a:rPr lang="ru-RU" b="1" dirty="0" smtClean="0"/>
              <a:t>Всё рассмотрим, почитаем,</a:t>
            </a:r>
          </a:p>
          <a:p>
            <a:r>
              <a:rPr lang="ru-RU" b="1" dirty="0" smtClean="0"/>
              <a:t>Очень многое узнаем!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43153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234313_10-p-obrazovatelnie-foni-dlya-dete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3323"/>
            <a:ext cx="9108504" cy="68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 ЦЕНТР  ПРИРОДЫ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23728" y="854714"/>
            <a:ext cx="4734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дорожке мы пойдем,</a:t>
            </a:r>
          </a:p>
          <a:p>
            <a:r>
              <a:rPr lang="ru-RU" b="1" dirty="0" err="1"/>
              <a:t>Чиполлино</a:t>
            </a:r>
            <a:r>
              <a:rPr lang="ru-RU" b="1" dirty="0"/>
              <a:t> мы найдем.</a:t>
            </a:r>
          </a:p>
          <a:p>
            <a:r>
              <a:rPr lang="ru-RU" b="1" dirty="0"/>
              <a:t>Он все знает о природе,</a:t>
            </a:r>
          </a:p>
          <a:p>
            <a:r>
              <a:rPr lang="ru-RU" b="1" dirty="0"/>
              <a:t>Что растет на огороде,</a:t>
            </a:r>
          </a:p>
          <a:p>
            <a:r>
              <a:rPr lang="ru-RU" b="1" dirty="0"/>
              <a:t>На деревьях и в саду,</a:t>
            </a:r>
          </a:p>
          <a:p>
            <a:r>
              <a:rPr lang="ru-RU" b="1" dirty="0"/>
              <a:t>Кто живет в дупле, в пруду.</a:t>
            </a:r>
          </a:p>
          <a:p>
            <a:r>
              <a:rPr lang="ru-RU" b="1" dirty="0"/>
              <a:t>Загадает вам загадки,</a:t>
            </a:r>
          </a:p>
          <a:p>
            <a:r>
              <a:rPr lang="ru-RU" b="1" dirty="0"/>
              <a:t>Ведь так любят их ребятки!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688150" cy="49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664</Words>
  <Application>Microsoft Office PowerPoint</Application>
  <PresentationFormat>Экран (4:3)</PresentationFormat>
  <Paragraphs>172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User1</cp:lastModifiedBy>
  <cp:revision>44</cp:revision>
  <dcterms:created xsi:type="dcterms:W3CDTF">2020-09-21T10:49:08Z</dcterms:created>
  <dcterms:modified xsi:type="dcterms:W3CDTF">2020-10-27T02:38:37Z</dcterms:modified>
</cp:coreProperties>
</file>