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3" r:id="rId4"/>
    <p:sldId id="260" r:id="rId5"/>
    <p:sldId id="262" r:id="rId6"/>
    <p:sldId id="259" r:id="rId7"/>
    <p:sldId id="265" r:id="rId8"/>
    <p:sldId id="264" r:id="rId9"/>
    <p:sldId id="268" r:id="rId10"/>
    <p:sldId id="266" r:id="rId11"/>
    <p:sldId id="267" r:id="rId12"/>
    <p:sldId id="269" r:id="rId13"/>
    <p:sldId id="270" r:id="rId14"/>
    <p:sldId id="273" r:id="rId15"/>
    <p:sldId id="281" r:id="rId16"/>
    <p:sldId id="278" r:id="rId17"/>
    <p:sldId id="271" r:id="rId18"/>
    <p:sldId id="272" r:id="rId19"/>
    <p:sldId id="274" r:id="rId20"/>
    <p:sldId id="275" r:id="rId21"/>
    <p:sldId id="280" r:id="rId22"/>
    <p:sldId id="276" r:id="rId23"/>
    <p:sldId id="282" r:id="rId24"/>
    <p:sldId id="277" r:id="rId25"/>
    <p:sldId id="283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88E0B-1BD7-4E66-AC7A-9B638BD851D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1AB5D-46B5-4C4F-9304-C30063708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2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1AB5D-46B5-4C4F-9304-C30063708E0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1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1AB5D-46B5-4C4F-9304-C30063708E0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1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wetlana.gnat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" y="-34815"/>
            <a:ext cx="9003535" cy="2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4" y="2265041"/>
            <a:ext cx="88338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6"/>
                </a:solidFill>
                <a:latin typeface="Comic Sans MS" panose="030F0702030302020204" pitchFamily="66" charset="0"/>
              </a:rPr>
              <a:t>Муниципальное автономное общеобразовательное учреждение средняя общеобразовательная школа №2 </a:t>
            </a:r>
            <a:r>
              <a:rPr lang="ru-RU" sz="1600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пгт</a:t>
            </a:r>
            <a:r>
              <a:rPr lang="ru-RU" sz="1600" dirty="0">
                <a:solidFill>
                  <a:schemeClr val="accent6"/>
                </a:solidFill>
                <a:latin typeface="Comic Sans MS" panose="030F0702030302020204" pitchFamily="66" charset="0"/>
              </a:rPr>
              <a:t> Серышево структурное подразделение детский сад №3</a:t>
            </a: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Адрес:</a:t>
            </a: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676351 </a:t>
            </a:r>
            <a:r>
              <a:rPr lang="ru-RU" sz="1600" dirty="0">
                <a:solidFill>
                  <a:schemeClr val="accent6"/>
                </a:solidFill>
                <a:latin typeface="Comic Sans MS" panose="030F0702030302020204" pitchFamily="66" charset="0"/>
              </a:rPr>
              <a:t>Амурская область, </a:t>
            </a:r>
            <a:r>
              <a:rPr lang="ru-RU" sz="1600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Серышевский</a:t>
            </a:r>
            <a:r>
              <a:rPr lang="ru-RU" sz="1600" dirty="0">
                <a:solidFill>
                  <a:schemeClr val="accent6"/>
                </a:solidFill>
                <a:latin typeface="Comic Sans MS" panose="030F0702030302020204" pitchFamily="66" charset="0"/>
              </a:rPr>
              <a:t> район, </a:t>
            </a:r>
            <a:r>
              <a:rPr lang="ru-RU" sz="1600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пгт</a:t>
            </a:r>
            <a:r>
              <a:rPr lang="ru-RU" sz="1600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Серышево, ул. Ковалёва</a:t>
            </a:r>
            <a:r>
              <a:rPr lang="ru-RU" sz="1600" dirty="0">
                <a:solidFill>
                  <a:schemeClr val="accent6"/>
                </a:solidFill>
                <a:latin typeface="Comic Sans MS" panose="030F0702030302020204" pitchFamily="66" charset="0"/>
              </a:rPr>
              <a:t>, д.6</a:t>
            </a:r>
          </a:p>
          <a:p>
            <a:endParaRPr lang="ru-RU" sz="1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600" dirty="0">
                <a:solidFill>
                  <a:schemeClr val="accent6"/>
                </a:solidFill>
                <a:latin typeface="Comic Sans MS" panose="030F0702030302020204" pitchFamily="66" charset="0"/>
              </a:rPr>
              <a:t>Контактный телефон	</a:t>
            </a:r>
          </a:p>
          <a:p>
            <a:pPr algn="ctr"/>
            <a:r>
              <a:rPr lang="ru-RU" sz="1600" dirty="0">
                <a:solidFill>
                  <a:schemeClr val="accent6"/>
                </a:solidFill>
                <a:latin typeface="Comic Sans MS" panose="030F0702030302020204" pitchFamily="66" charset="0"/>
              </a:rPr>
              <a:t>(841642) 23-4-74, </a:t>
            </a:r>
            <a:r>
              <a:rPr lang="ru-RU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23-3-26</a:t>
            </a: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Адрес </a:t>
            </a:r>
            <a:r>
              <a:rPr lang="ru-RU" sz="1600" dirty="0">
                <a:solidFill>
                  <a:schemeClr val="accent6"/>
                </a:solidFill>
                <a:latin typeface="Comic Sans MS" panose="030F0702030302020204" pitchFamily="66" charset="0"/>
              </a:rPr>
              <a:t>электронной почты	</a:t>
            </a:r>
          </a:p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ic Sans MS" panose="030F0702030302020204" pitchFamily="66" charset="0"/>
                <a:hlinkClick r:id="rId3"/>
              </a:rPr>
              <a:t>swetlana.gnat@yandex.ru</a:t>
            </a:r>
            <a:endParaRPr lang="ru-RU" sz="1600" dirty="0" smtClean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Заведующий:</a:t>
            </a:r>
            <a:endParaRPr lang="ru-RU" sz="1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600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Гнатышина</a:t>
            </a:r>
            <a:r>
              <a:rPr lang="ru-RU" sz="1600" dirty="0">
                <a:solidFill>
                  <a:schemeClr val="accent6"/>
                </a:solidFill>
                <a:latin typeface="Comic Sans MS" panose="030F0702030302020204" pitchFamily="66" charset="0"/>
              </a:rPr>
              <a:t> Светлана Петровна</a:t>
            </a:r>
          </a:p>
          <a:p>
            <a:pPr algn="ctr"/>
            <a:r>
              <a:rPr lang="ru-RU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Контактный </a:t>
            </a:r>
            <a:r>
              <a:rPr lang="ru-RU" sz="1600" dirty="0">
                <a:solidFill>
                  <a:schemeClr val="accent6"/>
                </a:solidFill>
                <a:latin typeface="Comic Sans MS" panose="030F0702030302020204" pitchFamily="66" charset="0"/>
              </a:rPr>
              <a:t>телефон: (</a:t>
            </a:r>
            <a:r>
              <a:rPr lang="ru-RU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841642)23-3-26</a:t>
            </a:r>
          </a:p>
          <a:p>
            <a:pPr algn="ctr"/>
            <a:endParaRPr lang="ru-RU" sz="1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algn="ctr"/>
            <a:endParaRPr lang="ru-RU" sz="1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r>
              <a:rPr lang="ru-RU" sz="1600" smtClean="0">
                <a:solidFill>
                  <a:schemeClr val="accent6"/>
                </a:solidFill>
                <a:latin typeface="Comic Sans MS" panose="030F0702030302020204" pitchFamily="66" charset="0"/>
              </a:rPr>
              <a:t>                                                                  </a:t>
            </a:r>
            <a:r>
              <a:rPr lang="ru-RU" sz="1600" smtClean="0">
                <a:solidFill>
                  <a:schemeClr val="accent6"/>
                </a:solidFill>
                <a:latin typeface="Comic Sans MS" panose="030F0702030302020204" pitchFamily="66" charset="0"/>
              </a:rPr>
              <a:t>  Выполнил </a:t>
            </a:r>
            <a:r>
              <a:rPr lang="ru-RU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воспитатель </a:t>
            </a:r>
          </a:p>
          <a:p>
            <a:r>
              <a:rPr lang="ru-RU" sz="1600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                                                                  </a:t>
            </a:r>
            <a:r>
              <a:rPr lang="ru-RU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высшей категории Бородина </a:t>
            </a:r>
            <a:r>
              <a:rPr lang="ru-RU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Н.С.</a:t>
            </a:r>
            <a:endParaRPr lang="ru-RU" sz="1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95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64" y="927884"/>
            <a:ext cx="4762770" cy="3572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2230" y="404664"/>
            <a:ext cx="299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НАША ГРУППА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4581128"/>
            <a:ext cx="591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Нас 12 шустрых мальчишек и 11 озорных девчонок.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6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2768" y="90872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Мы ягодка к ягодке,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очень дружны.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Нам верят, нас любят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и всем мы нужны.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Ну как же без ягод,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как же без нас?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Мы сделаем все,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что хотите для вас.</a:t>
            </a:r>
          </a:p>
        </p:txBody>
      </p:sp>
    </p:spTree>
    <p:extLst>
      <p:ext uri="{BB962C8B-B14F-4D97-AF65-F5344CB8AC3E}">
        <p14:creationId xmlns:p14="http://schemas.microsoft.com/office/powerpoint/2010/main" val="336053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" y="-34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908720"/>
            <a:ext cx="374441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«Для вас родители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</a:p>
          <a:p>
            <a:pPr algn="ctr"/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Дружно выстроившись в ряд,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Наши шкафчики стоят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Нас тепло встречают –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Вещи принимают.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А вот нашей маме,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Да и папе тоже,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«Уголок родительский»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Здорово поможет: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«МАМЫ и ПАПЫ!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Прочтите внимательно!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Это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пригодится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вам обязательно!» </a:t>
            </a:r>
          </a:p>
        </p:txBody>
      </p:sp>
      <p:pic>
        <p:nvPicPr>
          <p:cNvPr id="1028" name="Picture 4" descr="G:\Наташа\в работе\детсад теремок\визитная карточка группы\новое фото\IMG_20181213_072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05" y="908720"/>
            <a:ext cx="3816424" cy="3783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62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G:\Наташа\в работе\детсад теремок\визитная карточка группы\фото\IMG-20201017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Наташа\в работе\детсад теремок\визитная карточка группы\фото\IMG-20201017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8" y="488336"/>
            <a:ext cx="3728864" cy="2796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2849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«ЦЕНТР ТВОРЧЕСТВА»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Давайте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будем рисовать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 Солнышко, маму, друзей!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 Яркими сочными красками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 Сделаем мир наш добрей!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8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"/>
            <a:ext cx="9215999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1157242"/>
            <a:ext cx="3816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    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«ЦЕНТР ПАТРИОТИЧЕСКОГО ВОСПИТАНИЯ»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                 </a:t>
            </a:r>
            <a:endParaRPr lang="ru-RU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Здравствуй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Родина моя!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 Очень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я люблю тебя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       Необъятные просторы,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         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Наши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русские березы –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     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Разнотравные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поля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     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Это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все моя земля!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 descr="G:\Наташа\в работе\детсад теремок\визитная карточка группы\новое фото\IMG_41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2420"/>
            <a:ext cx="4721282" cy="3147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8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"/>
            <a:ext cx="9215999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4400" y="836712"/>
            <a:ext cx="38164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    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«ЦЕНТР БЕЗОПАСНОСТИ»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                 </a:t>
            </a:r>
            <a:endParaRPr lang="ru-RU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Есть в группе нашей уголок,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Который в жизни нам помог!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Он очень-очень дорог нам.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И успокоил пап и мам!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Нас учат правилам движенья,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На речке как себя вести,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Не плавать вглубь без разрешенья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И как кого-нибудь спасти</a:t>
            </a:r>
            <a:r>
              <a:rPr lang="ru-RU" sz="2000" dirty="0"/>
              <a:t>!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G:\Наташа\в работе\детсад теремок\визитная карточка группы\новое фото\IMG_41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523761" cy="3015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111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059070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«ЦЕНТР ПРИРОДЫ»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природы нет плохой погоды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Это знают все давно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Побывали мы в походах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Пусть пока не далеко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Птичек мы не обижали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И цветочки зря не рвали,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Лишь природный материал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Каждый  понемногу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взял.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G:\Наташа\в работе\детсад теремок\визитная карточка группы\новое фото\IMG_4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604742" cy="3069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8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3839" y="1772816"/>
            <a:ext cx="39197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«Театральный центр»</a:t>
            </a:r>
          </a:p>
          <a:p>
            <a:pPr algn="ctr"/>
            <a:endParaRPr lang="ru-RU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Артистов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нам не занимать,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Умеем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петь и танцевать,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Роли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разные играем,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тексте слов не забываем!</a:t>
            </a:r>
          </a:p>
        </p:txBody>
      </p:sp>
      <p:pic>
        <p:nvPicPr>
          <p:cNvPr id="3" name="Picture 2" descr="G:\Наташа\в работе\детсад теремок\визитная карточка группы\новое фото\IMG_4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015378" cy="3343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8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G:\Наташа\в работе\детсад теремок\визитная карточка группы\фото\IMG-20201017-WA0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0"/>
          <a:stretch/>
        </p:blipFill>
        <p:spPr bwMode="auto">
          <a:xfrm>
            <a:off x="251520" y="764704"/>
            <a:ext cx="5145021" cy="3411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920589"/>
            <a:ext cx="34563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Играя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, мы учимся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Играя, живем,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С игрой интересной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Мы мир познаем!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 Кто серьезно заболел,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 Есть у нас больница,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А постричься не успел-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Не надобно сердиться.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Есть у нас и доктора,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Есть причесок мастера.</a:t>
            </a:r>
          </a:p>
        </p:txBody>
      </p:sp>
    </p:spTree>
    <p:extLst>
      <p:ext uri="{BB962C8B-B14F-4D97-AF65-F5344CB8AC3E}">
        <p14:creationId xmlns:p14="http://schemas.microsoft.com/office/powerpoint/2010/main" val="793911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G:\Наташа\в работе\детсад теремок\визитная карточка группы\фото\IMG-20201017-WA0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10652"/>
          <a:stretch/>
        </p:blipFill>
        <p:spPr bwMode="auto">
          <a:xfrm>
            <a:off x="467544" y="980728"/>
            <a:ext cx="5459644" cy="3799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51111" y="2468437"/>
            <a:ext cx="32928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Много интересного,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Много неизвестного,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Мы в саду узнаем.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9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42" y="-99391"/>
            <a:ext cx="921414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032" y="389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29" y="2276872"/>
            <a:ext cx="9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Вас рады видеть каждый день</a:t>
            </a:r>
          </a:p>
        </p:txBody>
      </p:sp>
    </p:spTree>
    <p:extLst>
      <p:ext uri="{BB962C8B-B14F-4D97-AF65-F5344CB8AC3E}">
        <p14:creationId xmlns:p14="http://schemas.microsoft.com/office/powerpoint/2010/main" val="3575606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04" y="620688"/>
            <a:ext cx="5328592" cy="3552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4365103"/>
            <a:ext cx="5740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Утро начинается – дружно умываемся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82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3400" y="1860848"/>
            <a:ext cx="41889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Мы посуду на столы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Расставляем ловко.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Полюбуйтесь-ка, друзья —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Ай-да сервировка!</a:t>
            </a:r>
          </a:p>
          <a:p>
            <a:endParaRPr lang="ru-RU" sz="2400" dirty="0"/>
          </a:p>
          <a:p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3512418" cy="4683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366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48781"/>
            <a:ext cx="2520280" cy="3360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3392421" cy="25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3645022"/>
            <a:ext cx="3773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Лишь позавтракать успеем –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 занятия спешим.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Все узнать хотим скорее –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Мы теперь не малыши.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G:\Наташа\в работе\детсад теремок\визитная карточка группы\новое фото\IMG_20190401_0903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0" y="1783239"/>
            <a:ext cx="2514391" cy="3352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81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5135" y="3428968"/>
            <a:ext cx="397256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Свежий воздух малышам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Нужен и полезен!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Очень весело гулять нам!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И никаких болезней.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9875"/>
            <a:ext cx="3346358" cy="2509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8851"/>
          <a:stretch/>
        </p:blipFill>
        <p:spPr bwMode="auto">
          <a:xfrm>
            <a:off x="1043608" y="620688"/>
            <a:ext cx="3202709" cy="261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385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4210160"/>
            <a:ext cx="517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Праздники любят все наши ребята,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Приходите на нас посмотреть – будем рады!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6" y="476672"/>
            <a:ext cx="4241988" cy="3181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89" y="1196752"/>
            <a:ext cx="4455802" cy="2969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965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0"/>
          <a:stretch/>
        </p:blipFill>
        <p:spPr bwMode="auto">
          <a:xfrm>
            <a:off x="3433254" y="2930650"/>
            <a:ext cx="4217387" cy="2164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033" y="3428333"/>
            <a:ext cx="3150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С вас, достойных и красивых,</a:t>
            </a:r>
            <a:b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Мы пример готовы брать</a:t>
            </a:r>
            <a:r>
              <a:rPr lang="ru-RU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ru-RU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40" t="17075" r="2238" b="10160"/>
          <a:stretch/>
        </p:blipFill>
        <p:spPr bwMode="auto">
          <a:xfrm>
            <a:off x="2771800" y="501356"/>
            <a:ext cx="3787689" cy="2013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G:\Наташа\в работе\детсад теремок\визитная карточка группы\новое фото\IMG_20190425_1654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-15172" r="-5057" b="15172"/>
          <a:stretch/>
        </p:blipFill>
        <p:spPr bwMode="auto">
          <a:xfrm rot="644057">
            <a:off x="6658383" y="-234788"/>
            <a:ext cx="2465535" cy="3287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8" b="24494"/>
          <a:stretch/>
        </p:blipFill>
        <p:spPr bwMode="auto">
          <a:xfrm rot="20931529">
            <a:off x="254172" y="750105"/>
            <a:ext cx="2794571" cy="2254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3033" y="3954561"/>
            <a:ext cx="3006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Сын – как папа, будет сильным,</a:t>
            </a:r>
          </a:p>
          <a:p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Дочь – хозяйкою, как мать.</a:t>
            </a:r>
          </a:p>
        </p:txBody>
      </p:sp>
    </p:spTree>
    <p:extLst>
      <p:ext uri="{BB962C8B-B14F-4D97-AF65-F5344CB8AC3E}">
        <p14:creationId xmlns:p14="http://schemas.microsoft.com/office/powerpoint/2010/main" val="1554730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175" y="2505638"/>
            <a:ext cx="7755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5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42" y="-99391"/>
            <a:ext cx="921414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032" y="389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</a:p>
        </p:txBody>
      </p:sp>
      <p:pic>
        <p:nvPicPr>
          <p:cNvPr id="1028" name="Picture 4" descr="Ланец Надежда Александров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3" y="1124744"/>
            <a:ext cx="2808312" cy="3849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3745" y="1412777"/>
            <a:ext cx="581029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Ланец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Надежда Александровна</a:t>
            </a:r>
          </a:p>
          <a:p>
            <a:endParaRPr lang="ru-RU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Воспитатель 1 квалификационной категории,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стаж работы в </a:t>
            </a:r>
            <a:r>
              <a:rPr lang="ru-RU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д</a:t>
            </a:r>
            <a:r>
              <a:rPr lang="ru-RU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.саду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№ 3 -  15 лет,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Образование высшее педагогическое, учитель начальных классов,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тел: </a:t>
            </a:r>
            <a:r>
              <a:rPr lang="ru-RU" sz="2000" dirty="0" smtClean="0">
                <a:solidFill>
                  <a:srgbClr val="FF0000"/>
                </a:solidFill>
              </a:rPr>
              <a:t>(</a:t>
            </a:r>
            <a:r>
              <a:rPr lang="ru-RU" sz="2000" dirty="0">
                <a:solidFill>
                  <a:srgbClr val="FF0000"/>
                </a:solidFill>
              </a:rPr>
              <a:t>841642</a:t>
            </a:r>
            <a:r>
              <a:rPr lang="ru-RU" sz="2000" dirty="0" smtClean="0">
                <a:solidFill>
                  <a:srgbClr val="FF0000"/>
                </a:solidFill>
              </a:rPr>
              <a:t>) </a:t>
            </a:r>
            <a:r>
              <a:rPr lang="ru-RU" sz="2000" dirty="0">
                <a:solidFill>
                  <a:srgbClr val="FF0000"/>
                </a:solidFill>
              </a:rPr>
              <a:t>23-3-26</a:t>
            </a:r>
          </a:p>
          <a:p>
            <a:endParaRPr lang="ru-RU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lanets.nadya@yandex.ru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9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42" y="-99391"/>
            <a:ext cx="921414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032" y="389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5900" r="12526" b="26769"/>
          <a:stretch/>
        </p:blipFill>
        <p:spPr bwMode="auto">
          <a:xfrm>
            <a:off x="419021" y="980728"/>
            <a:ext cx="2856835" cy="3875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1700809"/>
            <a:ext cx="51845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Бородина Наталья Сергеевна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Воспитатель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высшей квалификационной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категории,</a:t>
            </a:r>
          </a:p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стаж работы в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д.саду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 № 3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 01.10 2020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Образование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средне-специальное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педагогическое, </a:t>
            </a:r>
            <a:endParaRPr lang="ru-RU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Воспитатель дошкольных учреждений, 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тел: </a:t>
            </a:r>
            <a:r>
              <a:rPr lang="ru-RU" dirty="0" smtClean="0">
                <a:solidFill>
                  <a:srgbClr val="FF0000"/>
                </a:solidFill>
              </a:rPr>
              <a:t>(841642) </a:t>
            </a:r>
            <a:r>
              <a:rPr lang="ru-RU" dirty="0">
                <a:solidFill>
                  <a:srgbClr val="FF0000"/>
                </a:solidFill>
              </a:rPr>
              <a:t>23-3-26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borodina_ns@bk.ru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42" y="-99392"/>
            <a:ext cx="921414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032" y="389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</a:p>
        </p:txBody>
      </p:sp>
      <p:pic>
        <p:nvPicPr>
          <p:cNvPr id="1029" name="Picture 5" descr="G:\Наташа\в работе\детсад теремок\визитная карточка группы\фото\IMG-20201017-WA0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3" r="5058" b="19295"/>
          <a:stretch/>
        </p:blipFill>
        <p:spPr bwMode="auto">
          <a:xfrm>
            <a:off x="305869" y="1019424"/>
            <a:ext cx="2949635" cy="3696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469" y="1098066"/>
            <a:ext cx="53285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Черкас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Татьяна Валерьевна</a:t>
            </a:r>
          </a:p>
          <a:p>
            <a:endParaRPr lang="en-US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Помощник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воспитателя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endParaRPr lang="en-US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стаж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работы в </a:t>
            </a:r>
            <a:r>
              <a:rPr lang="ru-RU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д.саду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№ 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3 - 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1.5 года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Образование незаконченное высшее, курсы-семинар «Помощник воспитателя: задачи и содержание деятельности в соответствии с ФГОС дошкольного образования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5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42" y="-99391"/>
            <a:ext cx="921414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032" y="389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</a:p>
        </p:txBody>
      </p:sp>
      <p:pic>
        <p:nvPicPr>
          <p:cNvPr id="1025" name="Picture 1" descr="G:\Наташа\в работе\детсад теремок\визитная карточка группы\01-IRHfgCIbb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/>
          <a:stretch/>
        </p:blipFill>
        <p:spPr bwMode="auto">
          <a:xfrm>
            <a:off x="3078545" y="223642"/>
            <a:ext cx="2916769" cy="5522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8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32" y="389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</a:p>
        </p:txBody>
      </p:sp>
      <p:pic>
        <p:nvPicPr>
          <p:cNvPr id="15362" name="Picture 2" descr="https://sun9-25.userapi.com/ySyDSKjI06wnZOuJ_DxKiW2rk7BAA7qRFKai4A/fq0df4Ws4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75"/>
            <a:ext cx="9162998" cy="681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57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6787" y="332657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ДЕВИЗ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Группа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«Ягодки» у нас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Просто загляденье!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И детишки собрались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Всем на удивленье!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Активны, интересны,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Общительны, чудесны,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Подвижны, энергичны,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Забавны, артистичны.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Любят петь и танцевать,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Бегать, прыгать и играть,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Лепить, строить, рисовать,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И всё могут рассказать.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«Ягодки» спешат с утра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В нашу группу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Маленькая детвора.</a:t>
            </a:r>
          </a:p>
        </p:txBody>
      </p:sp>
    </p:spTree>
    <p:extLst>
      <p:ext uri="{BB962C8B-B14F-4D97-AF65-F5344CB8AC3E}">
        <p14:creationId xmlns:p14="http://schemas.microsoft.com/office/powerpoint/2010/main" val="304541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6787" y="3326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3778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Мы – это группа  общеразвивающей направленности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для детей 4-5 лет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45666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Приоритетным направлением деятельности средней группы №9 «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Ягодки» является:</a:t>
            </a:r>
          </a:p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1.    Укрепление здоровья, закаливание и развитие двигательной активности  детей.</a:t>
            </a:r>
          </a:p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2.    Развитие познавательной активности детей, освоение средств и способов познания, обогащение опыта деятельности и представления об окружающем.</a:t>
            </a:r>
          </a:p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3.    Воспитание самостоятельности и развития стремления к самоутверждению и самовыражению.</a:t>
            </a:r>
          </a:p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4.    Укрепление  доброжелательных отношений между детьми и дружеских взаимоотношений в совместных делах.</a:t>
            </a:r>
          </a:p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5.    Развитие творческих проявлений и воображения в художественной, изобразительной и игровой деятельности.</a:t>
            </a:r>
          </a:p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6.    Обогащение социальных представлений о людях, о родном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поселке,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стране.</a:t>
            </a:r>
          </a:p>
          <a:p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72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557</Words>
  <Application>Microsoft Office PowerPoint</Application>
  <PresentationFormat>Экран (4:3)</PresentationFormat>
  <Paragraphs>169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User1</cp:lastModifiedBy>
  <cp:revision>37</cp:revision>
  <dcterms:created xsi:type="dcterms:W3CDTF">2020-10-17T04:06:56Z</dcterms:created>
  <dcterms:modified xsi:type="dcterms:W3CDTF">2020-10-27T04:03:51Z</dcterms:modified>
</cp:coreProperties>
</file>