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8" r:id="rId4"/>
    <p:sldId id="320" r:id="rId5"/>
    <p:sldId id="334" r:id="rId6"/>
    <p:sldId id="305" r:id="rId7"/>
    <p:sldId id="310" r:id="rId8"/>
    <p:sldId id="265" r:id="rId9"/>
    <p:sldId id="321" r:id="rId10"/>
    <p:sldId id="331" r:id="rId11"/>
    <p:sldId id="325" r:id="rId12"/>
    <p:sldId id="307" r:id="rId13"/>
    <p:sldId id="298" r:id="rId14"/>
    <p:sldId id="309" r:id="rId15"/>
    <p:sldId id="313" r:id="rId16"/>
    <p:sldId id="316" r:id="rId17"/>
    <p:sldId id="315" r:id="rId18"/>
    <p:sldId id="335" r:id="rId19"/>
    <p:sldId id="336" r:id="rId20"/>
    <p:sldId id="314" r:id="rId21"/>
    <p:sldId id="318" r:id="rId22"/>
    <p:sldId id="304" r:id="rId23"/>
    <p:sldId id="312" r:id="rId24"/>
    <p:sldId id="322" r:id="rId25"/>
    <p:sldId id="333" r:id="rId26"/>
    <p:sldId id="327" r:id="rId27"/>
    <p:sldId id="33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  <a:srgbClr val="003300"/>
    <a:srgbClr val="CC00CC"/>
    <a:srgbClr val="00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15" autoAdjust="0"/>
  </p:normalViewPr>
  <p:slideViewPr>
    <p:cSldViewPr snapToGrid="0">
      <p:cViewPr varScale="1">
        <p:scale>
          <a:sx n="58" d="100"/>
          <a:sy n="58" d="100"/>
        </p:scale>
        <p:origin x="-3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6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2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8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1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3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7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4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1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9095-DA32-434F-B667-F0E64B33E71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3A3E-09C0-43FA-83E4-61C0E2AB5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ad3teremok.a2b2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18" Type="http://schemas.openxmlformats.org/officeDocument/2006/relationships/image" Target="../media/image11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17" Type="http://schemas.openxmlformats.org/officeDocument/2006/relationships/image" Target="../media/image112.jpeg"/><Relationship Id="rId2" Type="http://schemas.openxmlformats.org/officeDocument/2006/relationships/image" Target="../media/image12.jpeg"/><Relationship Id="rId16" Type="http://schemas.openxmlformats.org/officeDocument/2006/relationships/image" Target="../media/image111.jpeg"/><Relationship Id="rId20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5" Type="http://schemas.openxmlformats.org/officeDocument/2006/relationships/image" Target="../media/image110.jpeg"/><Relationship Id="rId10" Type="http://schemas.openxmlformats.org/officeDocument/2006/relationships/image" Target="../media/image105.jpeg"/><Relationship Id="rId19" Type="http://schemas.openxmlformats.org/officeDocument/2006/relationships/image" Target="../media/image114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Relationship Id="rId14" Type="http://schemas.openxmlformats.org/officeDocument/2006/relationships/image" Target="../media/image10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10" Type="http://schemas.openxmlformats.org/officeDocument/2006/relationships/image" Target="../media/image123.jpe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10" Type="http://schemas.openxmlformats.org/officeDocument/2006/relationships/image" Target="../media/image137.jpeg"/><Relationship Id="rId4" Type="http://schemas.openxmlformats.org/officeDocument/2006/relationships/image" Target="../media/image131.jpeg"/><Relationship Id="rId9" Type="http://schemas.openxmlformats.org/officeDocument/2006/relationships/image" Target="../media/image1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152"/>
            <a:ext cx="12224951" cy="6931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3158" y="5176157"/>
            <a:ext cx="67967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Подготовил воспитатель 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первой квалификационной 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категории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Сергун 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Е. В.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Детская песня — Гадание на ромашке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44525" y="6055742"/>
            <a:ext cx="529207" cy="529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1211" y="1813115"/>
            <a:ext cx="8323047" cy="2015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sz="12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«Ромашки»</a:t>
            </a:r>
            <a:endParaRPr lang="ru-RU" sz="125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86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77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5702">
            <a:off x="301898" y="3555547"/>
            <a:ext cx="3690228" cy="257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5181">
            <a:off x="4316422" y="2261033"/>
            <a:ext cx="3972688" cy="4121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8617" y="1001570"/>
            <a:ext cx="4670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Ходим в группу мы «Ромашки» , расцветаем день за днём, потому что в группе нашей очень весело живём.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33" y="1149851"/>
            <a:ext cx="2167479" cy="28899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469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ступ к компьютеру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6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9514" y="208419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Посмотрите, посмотрите, как мы в садике живем.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Рассказать вам очень рады, как проводим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день за днём!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5" y="4103168"/>
            <a:ext cx="3183879" cy="288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8328">
            <a:off x="3458177" y="4544028"/>
            <a:ext cx="2730242" cy="220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707" y="1624443"/>
            <a:ext cx="2889308" cy="2788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300" y="1608262"/>
            <a:ext cx="3088479" cy="24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94" y="64195"/>
            <a:ext cx="2594621" cy="2249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562" y="4413170"/>
            <a:ext cx="1931217" cy="215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368948" y="1188768"/>
            <a:ext cx="30803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«Второй дом»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Детки в садике живут,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Здесь играют и поют,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Здесь друзей себе находят,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прогулку с ними ходят.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Вместе спорят и мечтают,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Незаметно подрастают.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Детский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сад  - второй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ваш дом,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Как тепло, уютно в нем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Вы его любите, дети,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Самый добрый дом на свете!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756" y="4695597"/>
            <a:ext cx="2481470" cy="18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87189" y="1101568"/>
            <a:ext cx="6458275" cy="457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656" y="3031690"/>
            <a:ext cx="4550986" cy="326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44280" y="538861"/>
            <a:ext cx="4061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 «Ромашки» просто класс! Полюбуйтесь вы на нас.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Хоть всего нам только пять, Можем мы дружить, играть. Может мы ещё малы,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 дружны и веселы.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963" y="0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55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64371" y="1144513"/>
            <a:ext cx="6492969" cy="4549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20211" y="300601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Основными направлениями в работе нашей группы являются здоровье сберегающие технологии , так же у нас работает кружок дополнительного образования «финансовая грамотность» (первые ступеньки в экономику), в котором ребята занимаются с удовольствием!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Доступ к компьютеру\Desktop\PHOTO-2020-09-12-20-36-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3412" y="3097426"/>
            <a:ext cx="3532516" cy="299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оступ к компьютеру\Desktop\PHOTO-2020-09-12-20-36-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904" y="2158484"/>
            <a:ext cx="3125909" cy="2422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6904" y="4581144"/>
            <a:ext cx="3505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Математика у нас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Нам ведь скоро в первый класс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Мы на палочках считали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Складывали, вычитали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...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Оказалось, я и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Толя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Ну почти готовы к школе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989" y="0"/>
            <a:ext cx="123419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"/>
          <a:stretch/>
        </p:blipFill>
        <p:spPr>
          <a:xfrm rot="5400000">
            <a:off x="6017792" y="1356649"/>
            <a:ext cx="6174663" cy="427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8" y="4603265"/>
            <a:ext cx="2815064" cy="2111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3907" y="183553"/>
            <a:ext cx="1563818" cy="1269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4" y="163674"/>
            <a:ext cx="1695458" cy="1271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434">
            <a:off x="4715868" y="372860"/>
            <a:ext cx="1764630" cy="1418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367" y="4603265"/>
            <a:ext cx="2531002" cy="2254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3155">
            <a:off x="4370366" y="2631596"/>
            <a:ext cx="2294985" cy="1721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5" y="2913767"/>
            <a:ext cx="2248408" cy="1686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25087" y="1484353"/>
            <a:ext cx="3386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Чтоб здоровье сохранить, организм свой укрепить, знает вся моя семья должен быть режим у дня.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37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40" y="-73152"/>
            <a:ext cx="12254440" cy="693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Доступ к компьютеру\Desktop\i (2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5103">
            <a:off x="415465" y="2357367"/>
            <a:ext cx="1949010" cy="157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626" y="4158921"/>
            <a:ext cx="2322408" cy="252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Доступ к компьютеру\Desktop\IMG_44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032" y="4056099"/>
            <a:ext cx="2273183" cy="2406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 rot="10800000" flipV="1">
            <a:off x="3274642" y="157521"/>
            <a:ext cx="470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«Наши занятия»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" name="Picture 9" descr="C:\Users\Доступ к компьютеру\Desktop\i (1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601" y="1913140"/>
            <a:ext cx="3358060" cy="2213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0270" y="585378"/>
            <a:ext cx="3546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Лишь позавтракать успеем,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занятия спешим.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Всё узнать хотим скорее,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мы ещё же малыши.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1" y="4195629"/>
            <a:ext cx="3152451" cy="2364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9571">
            <a:off x="9328207" y="493660"/>
            <a:ext cx="2446604" cy="183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998" y="195718"/>
            <a:ext cx="2181876" cy="1636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3" r="-1023"/>
          <a:stretch/>
        </p:blipFill>
        <p:spPr>
          <a:xfrm>
            <a:off x="266128" y="87758"/>
            <a:ext cx="2468475" cy="2145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919">
            <a:off x="6892923" y="2014936"/>
            <a:ext cx="2440511" cy="1830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60" y="4100255"/>
            <a:ext cx="3343518" cy="2507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6015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593" y="-40203"/>
            <a:ext cx="12192000" cy="69248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221" y="3602142"/>
            <a:ext cx="3814119" cy="3023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4" y="3278659"/>
            <a:ext cx="4805843" cy="334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89"/>
            <a:ext cx="3279993" cy="269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402" y="270511"/>
            <a:ext cx="3853988" cy="3423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82586" y="230658"/>
            <a:ext cx="46679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«Вместе с папой и мамой»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зарядку солнышко поднимает нас, поднимаем руки мы по команде «раз»,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над нами весело шелестит листва, опускаем руки мы по команде «два».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Скажем всем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«Физкульт – ура»! Прыгай, бегай детвора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89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7" y="24714"/>
            <a:ext cx="12192000" cy="6790375"/>
          </a:xfrm>
        </p:spPr>
      </p:pic>
      <p:pic>
        <p:nvPicPr>
          <p:cNvPr id="5" name="Picture 2" descr="C:\Users\Доступ к компьютеру\Desktop\i (1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652" y="144161"/>
            <a:ext cx="2726804" cy="2721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C:\Users\Доступ к компьютеру\Desktop\i (1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7232">
            <a:off x="8300023" y="679331"/>
            <a:ext cx="3363256" cy="25224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3" descr="C:\Users\Доступ к компьютеру\Desktop\i (1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488" y="3650492"/>
            <a:ext cx="3299608" cy="2960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C:\Users\Доступ к компьютеру\Desktop\i (3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37" y="3050181"/>
            <a:ext cx="1843242" cy="1538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Доступ к компьютеру\Desktop\i (19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3540" flipH="1">
            <a:off x="243297" y="4875855"/>
            <a:ext cx="1874324" cy="168105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125" y="3747742"/>
            <a:ext cx="3392491" cy="292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09992" y="164226"/>
            <a:ext cx="4370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«Вместе с папой и мамой»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оступ к компьютеру\Desktop\IMG_4438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5427" y="2968418"/>
            <a:ext cx="1659721" cy="22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042" y="61864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35100" lvl="0" indent="-1435100"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Солнце скрылось за домами, покидаем  детский сад. 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Я рассказываю маме про себя и про ребят.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Как мы хором песни пели,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как играли в чехарду, что мы пили, что мы ели,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 читали в детсаду.</a:t>
            </a:r>
          </a:p>
          <a:p>
            <a:pPr marL="1435100" lvl="0" indent="-1435100"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Я рассказываю честно и подробно обо всём.</a:t>
            </a:r>
          </a:p>
          <a:p>
            <a:pPr marL="1435100" lvl="0" indent="-1435100"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Знаю, маме интересно, знать о том, как мы живём!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07" y="5292743"/>
            <a:ext cx="2132241" cy="13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968" y="0"/>
            <a:ext cx="12413968" cy="6866627"/>
          </a:xfrm>
        </p:spPr>
      </p:pic>
      <p:sp>
        <p:nvSpPr>
          <p:cNvPr id="5" name="TextBox 4"/>
          <p:cNvSpPr txBox="1"/>
          <p:nvPr/>
        </p:nvSpPr>
        <p:spPr>
          <a:xfrm>
            <a:off x="3987678" y="766296"/>
            <a:ext cx="33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«Наше творчество»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4950">
            <a:off x="-56343" y="269105"/>
            <a:ext cx="2648922" cy="1986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34177" y="1216796"/>
            <a:ext cx="3197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нашей группе все умеют</a:t>
            </a:r>
            <a:b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петь, плясать, стихи читать,</a:t>
            </a:r>
            <a:b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Мы решили, что таланты</a:t>
            </a:r>
            <a:b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будем только развивать.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932" y="3322093"/>
            <a:ext cx="2598737" cy="29030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850" y="3861305"/>
            <a:ext cx="2050616" cy="2734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0709">
            <a:off x="7904013" y="597639"/>
            <a:ext cx="3415674" cy="25617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7" b="-1"/>
          <a:stretch/>
        </p:blipFill>
        <p:spPr>
          <a:xfrm>
            <a:off x="2251973" y="2220870"/>
            <a:ext cx="1668163" cy="1317149"/>
          </a:xfrm>
          <a:prstGeom prst="ellipse">
            <a:avLst/>
          </a:prstGeom>
          <a:ln w="381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54" y="3782891"/>
            <a:ext cx="3362971" cy="252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31" y="3889207"/>
            <a:ext cx="2897134" cy="2741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71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1584978289_41-p-krasivie-foni-dlya-tekstov-dlya-detei-99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1027" name="Picture 3" descr="C:\Users\Елена\Desktop\наст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0345">
            <a:off x="9381658" y="337879"/>
            <a:ext cx="2547257" cy="2123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Елена\Desktop\иль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754">
            <a:off x="319268" y="3335881"/>
            <a:ext cx="2005921" cy="2490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Елена\Desktop\тан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0423">
            <a:off x="3338967" y="587828"/>
            <a:ext cx="2420984" cy="1815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Елена\Desktop\яри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532">
            <a:off x="9042955" y="3542340"/>
            <a:ext cx="2808581" cy="2296757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C:\Users\Елена\Desktop\андрей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605" y="801460"/>
            <a:ext cx="2913017" cy="218476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C:\Users\Елена\Desktop\дети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075" y="2991645"/>
            <a:ext cx="2096973" cy="2182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3" name="Picture 9" descr="C:\Users\Елена\Desktop\газета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331" y="3357154"/>
            <a:ext cx="3267251" cy="2612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116" y="-142840"/>
            <a:ext cx="12501206" cy="712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0875" y="356417"/>
            <a:ext cx="45234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2 </a:t>
            </a:r>
            <a:r>
              <a:rPr lang="ru-RU" b="1" dirty="0" err="1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b="1" dirty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Серышево</a:t>
            </a:r>
            <a:endParaRPr lang="ru-RU" dirty="0">
              <a:solidFill>
                <a:srgbClr val="BEC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д/с №3</a:t>
            </a:r>
            <a:endParaRPr lang="ru-RU" dirty="0">
              <a:solidFill>
                <a:srgbClr val="BEC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адрес:676351, Амурская область, </a:t>
            </a:r>
            <a:r>
              <a:rPr lang="ru-RU" sz="1200" b="1" dirty="0" err="1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200" b="1" dirty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Серышево, </a:t>
            </a:r>
            <a:r>
              <a:rPr lang="ru-RU" sz="1200" b="1" dirty="0" smtClean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ул.Чехова,д.3 </a:t>
            </a:r>
          </a:p>
          <a:p>
            <a:pPr lvl="0" algn="ctr"/>
            <a:r>
              <a:rPr lang="ru-RU" sz="1200" b="1" dirty="0" smtClean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 </a:t>
            </a:r>
            <a:r>
              <a:rPr lang="ru-RU" sz="1200" b="1" dirty="0" err="1" smtClean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b="1" dirty="0" smtClean="0">
                <a:solidFill>
                  <a:srgbClr val="0A3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с – ул.Чапаева,  1</a:t>
            </a:r>
            <a:endParaRPr lang="ru-RU" sz="1200" dirty="0">
              <a:solidFill>
                <a:srgbClr val="BEC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dirty="0">
              <a:solidFill>
                <a:srgbClr val="BEC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Заведующий:</a:t>
            </a: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Гнатышина</a:t>
            </a:r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Петровна</a:t>
            </a:r>
            <a:endParaRPr lang="ru-RU" dirty="0">
              <a:solidFill>
                <a:srgbClr val="BEC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 (41642) 2-34-51</a:t>
            </a:r>
            <a:r>
              <a:rPr lang="ru-RU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</a:t>
            </a:r>
          </a:p>
          <a:p>
            <a:pPr lvl="0" algn="ctr"/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</a:t>
            </a:r>
            <a:r>
              <a:rPr lang="ru-RU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://sad3teremok.a2b2.ru"/>
              </a:rPr>
              <a:t>http://sad3teremok.a2b2.ru</a:t>
            </a:r>
            <a:endParaRPr lang="ru-RU" dirty="0">
              <a:solidFill>
                <a:srgbClr val="BEC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Доступ к компьютеру\Desktop\IMG_4451 (1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053" y="2808513"/>
            <a:ext cx="4737347" cy="2855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Доступ к компьютеру\Desktop\IMG-20200907-WA00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4975" y="1269372"/>
            <a:ext cx="6135624" cy="4803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79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5" name="Picture 2" descr="C:\Users\Доступ к компьютеру\Desktop\IMG-20200907-WA0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1025">
            <a:off x="160494" y="209551"/>
            <a:ext cx="3205168" cy="2403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 descr="C:\Users\Доступ к компьютеру\Desktop\IMG-20200907-WA00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069" y="4714385"/>
            <a:ext cx="2723017" cy="1979251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Доступ к компьютеру\Desktop\IMG-20200907-WA00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704" y="2055812"/>
            <a:ext cx="3471437" cy="2486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0996" y="335148"/>
            <a:ext cx="46708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«Наши прогулки»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Вместе мы оденемся, выйдем погулять, а придём с прогулки, пообедаем и дружно ляжем спать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61" y="3429000"/>
            <a:ext cx="2915833" cy="3395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161" y="3596415"/>
            <a:ext cx="4020061" cy="3015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Елена\Desktop\рпг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5" y="443752"/>
            <a:ext cx="3486308" cy="2931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4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459"/>
            <a:ext cx="12192000" cy="6904459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61" y="3315696"/>
            <a:ext cx="2564076" cy="3418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"/>
          <a:stretch/>
        </p:blipFill>
        <p:spPr>
          <a:xfrm>
            <a:off x="8609071" y="1132199"/>
            <a:ext cx="1319445" cy="158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326" y="2795035"/>
            <a:ext cx="3204138" cy="3739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502"/>
          <a:stretch/>
        </p:blipFill>
        <p:spPr>
          <a:xfrm>
            <a:off x="4994018" y="5224649"/>
            <a:ext cx="656037" cy="4649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5147">
            <a:off x="10105676" y="329822"/>
            <a:ext cx="1584551" cy="1604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736" y="206692"/>
            <a:ext cx="1522886" cy="6361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81772" y="761015"/>
            <a:ext cx="4532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Наша группа, как светлица, хорошо в ней веселиться. Тут всегда ребячий смех! Много разных здесь игрушек познавательных для всех.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Доступ к компьютеру\Desktop\PHOTO-2020-09-12-20-36-5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537" y="2884998"/>
            <a:ext cx="2832453" cy="3922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ступ к компьютеру\Desktop\PHOTO-2020-09-12-20-36-59 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94"/>
            <a:ext cx="3468130" cy="2601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ступ к компьютеру\Desktop\PHOTO-2020-09-12-20-36-33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8130" y="2016725"/>
            <a:ext cx="1225247" cy="818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645" y="3287349"/>
            <a:ext cx="2585336" cy="34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8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13" y="1717337"/>
            <a:ext cx="1590948" cy="1460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413" y="455566"/>
            <a:ext cx="1590948" cy="126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39" y="1619218"/>
            <a:ext cx="1646118" cy="155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0136" y="4565090"/>
            <a:ext cx="1701862" cy="2240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0" b="-550"/>
          <a:stretch/>
        </p:blipFill>
        <p:spPr>
          <a:xfrm>
            <a:off x="251540" y="310896"/>
            <a:ext cx="1646118" cy="133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349" y="382184"/>
            <a:ext cx="1740281" cy="133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349" y="1710376"/>
            <a:ext cx="1749900" cy="146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1" y="4157096"/>
            <a:ext cx="2664874" cy="245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8812" y="387385"/>
            <a:ext cx="1576092" cy="278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521" y="460284"/>
            <a:ext cx="1862518" cy="118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7421" y="4673924"/>
            <a:ext cx="1482144" cy="208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209" y="4118160"/>
            <a:ext cx="2259744" cy="264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521" y="1717337"/>
            <a:ext cx="1862518" cy="1497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26" y="4118160"/>
            <a:ext cx="2015671" cy="268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704088" y="3234884"/>
            <a:ext cx="928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полноценного самостоятельного развития детей наша группа разделена на уголки – микроцентры, где каждый ребёнок найдёт себе занятие по душе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2384" y="395252"/>
            <a:ext cx="1756768" cy="1248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54919" y="1664493"/>
            <a:ext cx="1734233" cy="1509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262" y="4206240"/>
            <a:ext cx="1509303" cy="1022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Доступ к компьютеру\Desktop\PHOTO-2020-09-12-20-36-30 2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415" y="3536556"/>
            <a:ext cx="1697583" cy="127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07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9729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4" y="3387874"/>
            <a:ext cx="3616439" cy="347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840" y="275832"/>
            <a:ext cx="3194464" cy="319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9839" y="320917"/>
            <a:ext cx="4459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приёмной у нас уютно и красиво, не забываем мы и про родителей.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 нас оформлены красочные стенды с полезной  информацией для них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811" y="4786183"/>
            <a:ext cx="2736992" cy="1852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16" y="207056"/>
            <a:ext cx="1763387" cy="1445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364" y="1714253"/>
            <a:ext cx="1653137" cy="1612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169" y="2129363"/>
            <a:ext cx="3593683" cy="2179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471" y="4514800"/>
            <a:ext cx="1418297" cy="2230538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328454" y="4123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000840" y="3437344"/>
            <a:ext cx="303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раздевалке шкафчики, в них пальто и шарфики, туфли, шапочки, ботинки, а на шкафчиках картинки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7224581" y="5206314"/>
            <a:ext cx="2656081" cy="14877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96170" y="4851763"/>
            <a:ext cx="221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Юный пешеход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38" y="2760454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оступ к компьютеру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0" y="0"/>
            <a:ext cx="12192000" cy="67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5338" y="208985"/>
            <a:ext cx="523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«Наши праздники»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7" name="Picture 3" descr="C:\Users\Доступ к компьютеру\Desktop\PHOTO-2020-09-12-20-36-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5" y="83651"/>
            <a:ext cx="3383280" cy="23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оступ к компьютеру\Desktop\PHOTO-2020-09-12-20-36-58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4907">
            <a:off x="8497277" y="659506"/>
            <a:ext cx="3034720" cy="2397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Доступ к компьютеру\Desktop\PHOTO-2020-09-12-20-36-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472" y="4120366"/>
            <a:ext cx="3415204" cy="2509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C:\Users\Доступ к компьютеру\Desktop\PHOTO-2020-09-12-20-36-58 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320" y="3593592"/>
            <a:ext cx="3396644" cy="30084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1" name="Picture 7" descr="C:\Users\Доступ к компьютеру\Desktop\PHOTO-2020-09-12-20-36-29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345" y="793760"/>
            <a:ext cx="4031495" cy="2974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C:\Users\Доступ к компьютеру\Desktop\i (16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" y="4242517"/>
            <a:ext cx="1317682" cy="2265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92608" y="2403349"/>
            <a:ext cx="348386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Много праздников на свете,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Всех не сосчитать!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Любят взрослые и дети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Вместе их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встречать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386"/>
            <a:ext cx="12191999" cy="6864403"/>
          </a:xfrm>
        </p:spPr>
      </p:pic>
      <p:sp>
        <p:nvSpPr>
          <p:cNvPr id="5" name="Прямоугольник 4"/>
          <p:cNvSpPr/>
          <p:nvPr/>
        </p:nvSpPr>
        <p:spPr>
          <a:xfrm>
            <a:off x="4046713" y="822031"/>
            <a:ext cx="3360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«Наши достижения»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6"/>
          <a:stretch/>
        </p:blipFill>
        <p:spPr>
          <a:xfrm>
            <a:off x="854582" y="3665416"/>
            <a:ext cx="1778890" cy="2640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362" y="3411746"/>
            <a:ext cx="1923748" cy="275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222" y="3665416"/>
            <a:ext cx="1689618" cy="2415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73772" y="1315366"/>
            <a:ext cx="4506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 свой талант и творчество награду получаешь!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Пусть будет всё, как хочется,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так, как ты мечтаешь!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103" y="822031"/>
            <a:ext cx="2183106" cy="73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Доступ к компьютеру\Desktop\IMG-20200915-WA0007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8636" y="3927020"/>
            <a:ext cx="1489492" cy="22438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Доступ к компьютеру\Desktop\IMG-20200915-WA000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027456" y="4190029"/>
            <a:ext cx="1612221" cy="21496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Доступ к компьютеру\Desktop\IMG-20200915-WA0006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524239" y="1939744"/>
            <a:ext cx="1915384" cy="14554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Доступ к компьютеру\Desktop\IMG-20200915-WA0009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61625">
            <a:off x="1544164" y="1397749"/>
            <a:ext cx="1550941" cy="22061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32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ступ к компьютеру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3592" y="1920240"/>
            <a:ext cx="5550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Группу всю вам показали,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 себе мы рассказали.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Вас мы в гости будем ждать,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нам есть ещё ,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 показать.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2295" y="671703"/>
            <a:ext cx="2187409" cy="107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75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559169" y="2055812"/>
            <a:ext cx="7073661" cy="31700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</a:t>
            </a:r>
          </a:p>
          <a:p>
            <a:pPr algn="ctr"/>
            <a:r>
              <a:rPr lang="ru-RU" sz="10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внимание!</a:t>
            </a:r>
            <a:endParaRPr lang="ru-RU" sz="10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Picture 8" descr="http://cdb-seversk.tom.muzkult.ru/media/2019/07/15/1261150307/Kartinki-dlya-detej-romashka-na-prozrachnom-fone-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4315">
            <a:off x="984395" y="3269685"/>
            <a:ext cx="2727382" cy="27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Доступ к компьютеру\Desktop\оформление\цветок-маргаритки-245881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14853">
            <a:off x="8948140" y="1713235"/>
            <a:ext cx="1532140" cy="23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737231" y="904765"/>
            <a:ext cx="54546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Группа «Ромашки»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Вас встречают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Воспитатели: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Устименко                                   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Сергун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Лилия Станиславовна               Елена Викторовна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	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Помощник воспитателя: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Кошко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Наталья Петровна</a:t>
            </a:r>
          </a:p>
        </p:txBody>
      </p:sp>
      <p:pic>
        <p:nvPicPr>
          <p:cNvPr id="1026" name="Picture 2" descr="C:\Users\Доступ к компьютеру\Desktop\i (9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40" y="1035393"/>
            <a:ext cx="3621880" cy="4829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71834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ступ к компьютеру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299" y="0"/>
            <a:ext cx="12468045" cy="6959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ступ к компьютеру\Desktop\i (1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87" y="110428"/>
            <a:ext cx="4542668" cy="5865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513833" y="365760"/>
            <a:ext cx="5367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Мама ходит на работу, и у папы много дел. Значит надо, что бы кто-то и за нами приглядел!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Кто накормит кашей с ложки, кто нам сказку почитает, кто наденет нам сапожки, кто стихи и песни знает?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Кто помирит, кто подскажет,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кто  подружка и приятель,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кто нам фокусы покажет?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Ну, конечно, воспитатель!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Picture 2" descr="C:\Users\Доступ к компьютеру\Desktop\лс\IMG-20200907-WA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637" y="881449"/>
            <a:ext cx="7895391" cy="53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74151" cy="696772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40" y="427121"/>
            <a:ext cx="5422561" cy="61194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3302" y="4320642"/>
            <a:ext cx="1795849" cy="1318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8773" y="1713235"/>
            <a:ext cx="44767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Визитная карточка группы №2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«Ромашке»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мы живём все очень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дружно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, полезных дел нам сделать очень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нужно : расти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, умнеть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,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уметь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дружить, играть…</a:t>
            </a:r>
          </a:p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наш детский сад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Ромашкой»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украшать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4538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519" y="469598"/>
            <a:ext cx="5441572" cy="5918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71" y="2908087"/>
            <a:ext cx="2525161" cy="2349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1329" y="1394093"/>
            <a:ext cx="3797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Рады мы встречать гостей, приходите поскорей.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Как живём, во что играем, рассказать вам обещаем!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107981"/>
          </a:xfr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6" name="Picture 2" descr="C:\Users\Доступ к компьютеру\Desktop\IMG_4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211" y="5421087"/>
            <a:ext cx="2298347" cy="164414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ступ к компьютеру\Desktop\i (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5541850"/>
            <a:ext cx="1933576" cy="14340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ступ к компьютеру\Desktop\i (16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204">
            <a:off x="1128533" y="5446246"/>
            <a:ext cx="1485821" cy="1584209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8612">
            <a:off x="2594323" y="5937293"/>
            <a:ext cx="298270" cy="2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ступ к компьютеру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оступ к компьютеру\Desktop\9654156419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1" y="929922"/>
            <a:ext cx="7543799" cy="5176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351776" y="456623"/>
            <a:ext cx="3886200" cy="4278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C0000"/>
                </a:solidFill>
                <a:latin typeface="Monotype Corsiva" panose="03010101010201010101" pitchFamily="66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C0000"/>
                </a:solidFill>
                <a:latin typeface="Monotype Corsiva" panose="03010101010201010101" pitchFamily="66" charset="0"/>
                <a:cs typeface="Times New Roman" pitchFamily="18" charset="0"/>
              </a:rPr>
              <a:t>«Давайте познакомимся»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C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«Наш портрет»</a:t>
            </a:r>
            <a:r>
              <a:rPr lang="en-US" sz="24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Наша</a:t>
            </a: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группа дружная –</a:t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Умная, послушная,</a:t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Песни распевальная</a:t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И очень рисовальная.</a:t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Я сейчас всю группу нашу</a:t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Всеми красками раскрашу,</a:t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Пусть весёлый наш портрет</a:t>
            </a:r>
            <a:b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Улыбается сто лет!</a:t>
            </a:r>
            <a:endParaRPr lang="en-US" sz="2400" b="1" dirty="0" smtClean="0">
              <a:solidFill>
                <a:srgbClr val="00206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1129" y="2690336"/>
            <a:ext cx="7788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      В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нашу группу ходят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15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ребят: 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   10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отважных мальчиков и 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       5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симпатичных девочек. </a:t>
            </a: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               Наши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ребята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весёлые, активные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                   трудолюбивые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очень любознательные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792</Words>
  <Application>Microsoft Office PowerPoint</Application>
  <PresentationFormat>Произвольный</PresentationFormat>
  <Paragraphs>126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User1</cp:lastModifiedBy>
  <cp:revision>280</cp:revision>
  <dcterms:created xsi:type="dcterms:W3CDTF">2020-09-04T05:53:55Z</dcterms:created>
  <dcterms:modified xsi:type="dcterms:W3CDTF">2020-10-27T02:32:03Z</dcterms:modified>
</cp:coreProperties>
</file>