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2" r:id="rId5"/>
    <p:sldId id="291" r:id="rId6"/>
    <p:sldId id="261" r:id="rId7"/>
    <p:sldId id="264" r:id="rId8"/>
    <p:sldId id="303" r:id="rId9"/>
    <p:sldId id="265" r:id="rId10"/>
    <p:sldId id="266" r:id="rId11"/>
    <p:sldId id="281" r:id="rId12"/>
    <p:sldId id="275" r:id="rId13"/>
    <p:sldId id="293" r:id="rId14"/>
    <p:sldId id="276" r:id="rId15"/>
    <p:sldId id="277" r:id="rId16"/>
    <p:sldId id="299" r:id="rId17"/>
    <p:sldId id="294" r:id="rId18"/>
    <p:sldId id="278" r:id="rId19"/>
    <p:sldId id="290" r:id="rId20"/>
    <p:sldId id="282" r:id="rId21"/>
    <p:sldId id="295" r:id="rId22"/>
    <p:sldId id="283" r:id="rId23"/>
    <p:sldId id="292" r:id="rId24"/>
    <p:sldId id="300" r:id="rId25"/>
    <p:sldId id="289" r:id="rId26"/>
    <p:sldId id="296" r:id="rId27"/>
    <p:sldId id="287" r:id="rId28"/>
    <p:sldId id="301" r:id="rId29"/>
    <p:sldId id="297" r:id="rId30"/>
    <p:sldId id="298" r:id="rId31"/>
    <p:sldId id="30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CD7CBC-B1B0-4015-9E98-6AD25D3FE26D}">
          <p14:sldIdLst>
            <p14:sldId id="258"/>
            <p14:sldId id="259"/>
            <p14:sldId id="260"/>
            <p14:sldId id="262"/>
            <p14:sldId id="291"/>
            <p14:sldId id="261"/>
            <p14:sldId id="264"/>
            <p14:sldId id="303"/>
            <p14:sldId id="265"/>
            <p14:sldId id="266"/>
            <p14:sldId id="281"/>
            <p14:sldId id="275"/>
            <p14:sldId id="293"/>
            <p14:sldId id="276"/>
            <p14:sldId id="277"/>
            <p14:sldId id="299"/>
            <p14:sldId id="294"/>
            <p14:sldId id="278"/>
            <p14:sldId id="290"/>
            <p14:sldId id="282"/>
            <p14:sldId id="295"/>
          </p14:sldIdLst>
        </p14:section>
        <p14:section name="Раздел без заголовка" id="{81AD52EC-6769-4F6A-A3E3-5D5E3A89B7C8}">
          <p14:sldIdLst>
            <p14:sldId id="283"/>
            <p14:sldId id="292"/>
            <p14:sldId id="300"/>
            <p14:sldId id="289"/>
            <p14:sldId id="296"/>
            <p14:sldId id="287"/>
            <p14:sldId id="301"/>
            <p14:sldId id="297"/>
            <p14:sldId id="298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E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64" d="100"/>
          <a:sy n="64" d="100"/>
        </p:scale>
        <p:origin x="-79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A0C1-77C3-4B78-A83E-32BD3963968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0100-CC8C-40C1-AC53-9B16ED420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2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0100-CC8C-40C1-AC53-9B16ED4208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9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wetlana.gnat@yandex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azik107@mail.ru" TargetMode="External"/><Relationship Id="rId4" Type="http://schemas.openxmlformats.org/officeDocument/2006/relationships/hyperlink" Target="mailto:mandryka_t@mail.r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681"/>
            <a:ext cx="9144000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11663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pPr algn="ctr"/>
            <a:r>
              <a:rPr lang="ru-RU" b="1" i="1" dirty="0" smtClean="0"/>
              <a:t>Муниципальное </a:t>
            </a:r>
            <a:r>
              <a:rPr lang="ru-RU" b="1" i="1" dirty="0"/>
              <a:t>автономное </a:t>
            </a:r>
            <a:r>
              <a:rPr lang="ru-RU" b="1" i="1" dirty="0" smtClean="0"/>
              <a:t>общеобразовательное</a:t>
            </a:r>
          </a:p>
          <a:p>
            <a:pPr algn="ctr"/>
            <a:r>
              <a:rPr lang="ru-RU" b="1" i="1" dirty="0" smtClean="0"/>
              <a:t> учреждение средняя </a:t>
            </a:r>
            <a:r>
              <a:rPr lang="ru-RU" b="1" i="1" dirty="0"/>
              <a:t>общеобразовательная школа №</a:t>
            </a:r>
            <a:r>
              <a:rPr lang="ru-RU" b="1" i="1" dirty="0" smtClean="0"/>
              <a:t>2 пгт Серышево</a:t>
            </a:r>
            <a:endParaRPr lang="ru-RU" b="1" i="1" dirty="0"/>
          </a:p>
          <a:p>
            <a:pPr algn="ctr"/>
            <a:r>
              <a:rPr lang="ru-RU" b="1" i="1" dirty="0" smtClean="0"/>
              <a:t> структурное </a:t>
            </a:r>
            <a:r>
              <a:rPr lang="ru-RU" b="1" i="1" dirty="0"/>
              <a:t>подразделение детский сад №3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700808"/>
            <a:ext cx="6192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cs typeface="Mongolian Baiti" pitchFamily="66" charset="0"/>
              </a:rPr>
              <a:t>Визитная карточка подготовительной  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cs typeface="Mongolian Baiti" pitchFamily="66" charset="0"/>
              </a:rPr>
              <a:t>Группы №3  «СОЛНЫШКО»</a:t>
            </a:r>
            <a:endParaRPr lang="ru-RU" sz="4400" b="1" dirty="0">
              <a:solidFill>
                <a:srgbClr val="FF0000"/>
              </a:solidFill>
              <a:cs typeface="Mongolian Baiti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3478696"/>
            <a:ext cx="55801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r>
              <a:rPr lang="ru-RU" sz="2000" b="1" i="1" dirty="0" smtClean="0"/>
              <a:t>Подготовил воспитатель высшей квалификационной категории</a:t>
            </a:r>
            <a:endParaRPr lang="ru-RU" sz="2000" b="1" i="1" dirty="0" smtClean="0"/>
          </a:p>
          <a:p>
            <a:r>
              <a:rPr lang="ru-RU" sz="2000" b="1" i="1" dirty="0" smtClean="0"/>
              <a:t>Мандрыка </a:t>
            </a:r>
            <a:r>
              <a:rPr lang="ru-RU" sz="2000" b="1" i="1" dirty="0" smtClean="0"/>
              <a:t>Т.Н</a:t>
            </a:r>
            <a:r>
              <a:rPr lang="ru-RU" sz="2000" b="1" i="1" dirty="0"/>
              <a:t>.</a:t>
            </a:r>
            <a:endParaRPr lang="ru-RU" sz="2000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47864" y="530120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пгт Серышево</a:t>
            </a:r>
          </a:p>
          <a:p>
            <a:r>
              <a:rPr lang="ru-RU" b="1" dirty="0" smtClean="0"/>
              <a:t>         2020г.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55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" y="18966"/>
            <a:ext cx="9140781" cy="6826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104" y="188640"/>
            <a:ext cx="3635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</a:t>
            </a: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ЦЕНТР  ПРИРОДЫ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" y="-1257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" y="0"/>
            <a:ext cx="913621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2080" y="188640"/>
            <a:ext cx="3851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    </a:t>
            </a: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Центр 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сюжетно-ролевой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игры</a:t>
            </a:r>
          </a:p>
          <a:p>
            <a:endParaRPr lang="ru-RU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3" y="-1901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1006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44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116632"/>
            <a:ext cx="30243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</a:t>
            </a: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ЦЕНТР   КОНСТРУИРОВАНИЯ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4168" y="332656"/>
            <a:ext cx="2952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 </a:t>
            </a: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ЦЕНТР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БЕЗОПАСНОСТИ</a:t>
            </a:r>
          </a:p>
          <a:p>
            <a:endParaRPr lang="ru-RU" b="1" dirty="0"/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26876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84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19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6096" y="260648"/>
            <a:ext cx="3707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ЦЕНТР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ДВИГАТЕЛЬНОЙ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АКТИВНОСТИ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1" y="1151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" y="34784"/>
            <a:ext cx="9140781" cy="6823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260648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ЦЕНТР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МАТЕМАТИЧЕСКОГО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РАЗВИТИЯ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" y="3478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620688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b="1" dirty="0" smtClean="0"/>
              <a:t>Муниципальное </a:t>
            </a:r>
            <a:r>
              <a:rPr lang="ru-RU" b="1" dirty="0"/>
              <a:t>автономное общеобразовательное </a:t>
            </a:r>
            <a:r>
              <a:rPr lang="ru-RU" b="1" dirty="0" smtClean="0"/>
              <a:t>учреждение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средняя общеобразовательная школа №2 пгт </a:t>
            </a:r>
            <a:r>
              <a:rPr lang="ru-RU" b="1" dirty="0" smtClean="0"/>
              <a:t>Серышево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структурное подразделение детский сад №</a:t>
            </a:r>
            <a:r>
              <a:rPr lang="ru-RU" b="1" dirty="0" smtClean="0"/>
              <a:t>3</a:t>
            </a:r>
          </a:p>
          <a:p>
            <a:endParaRPr lang="ru-RU" dirty="0"/>
          </a:p>
          <a:p>
            <a:pPr algn="ctr"/>
            <a:r>
              <a:rPr lang="ru-RU" dirty="0" smtClean="0"/>
              <a:t>676351 </a:t>
            </a:r>
            <a:r>
              <a:rPr lang="ru-RU" dirty="0"/>
              <a:t>Амурская область, </a:t>
            </a:r>
            <a:r>
              <a:rPr lang="ru-RU" dirty="0" err="1"/>
              <a:t>Серышевский</a:t>
            </a:r>
            <a:r>
              <a:rPr lang="ru-RU" dirty="0"/>
              <a:t> район, </a:t>
            </a:r>
            <a:endParaRPr lang="ru-RU" dirty="0" smtClean="0"/>
          </a:p>
          <a:p>
            <a:pPr algn="ctr"/>
            <a:r>
              <a:rPr lang="ru-RU" dirty="0" smtClean="0"/>
              <a:t>пгт </a:t>
            </a:r>
            <a:r>
              <a:rPr lang="ru-RU" dirty="0"/>
              <a:t>Серышево, </a:t>
            </a:r>
            <a:r>
              <a:rPr lang="ru-RU" dirty="0" err="1"/>
              <a:t>ул.Чапаева</a:t>
            </a:r>
            <a:r>
              <a:rPr lang="ru-RU" dirty="0"/>
              <a:t> д.1, </a:t>
            </a:r>
            <a:r>
              <a:rPr lang="ru-RU" dirty="0" smtClean="0"/>
              <a:t>Ковалёва</a:t>
            </a:r>
            <a:r>
              <a:rPr lang="ru-RU" dirty="0"/>
              <a:t>, </a:t>
            </a:r>
            <a:r>
              <a:rPr lang="ru-RU" dirty="0" smtClean="0"/>
              <a:t>д.6</a:t>
            </a:r>
          </a:p>
          <a:p>
            <a:endParaRPr lang="ru-RU" dirty="0"/>
          </a:p>
          <a:p>
            <a:pPr algn="ctr"/>
            <a:r>
              <a:rPr lang="ru-RU" b="1" dirty="0" smtClean="0"/>
              <a:t>Телефон</a:t>
            </a:r>
            <a:r>
              <a:rPr lang="ru-RU" dirty="0"/>
              <a:t> </a:t>
            </a:r>
            <a:r>
              <a:rPr lang="ru-RU" dirty="0" smtClean="0"/>
              <a:t>        (841642</a:t>
            </a:r>
            <a:r>
              <a:rPr lang="ru-RU" dirty="0"/>
              <a:t>) 23-4-74, </a:t>
            </a:r>
            <a:r>
              <a:rPr lang="ru-RU" dirty="0" smtClean="0"/>
              <a:t>23-3-26</a:t>
            </a:r>
          </a:p>
          <a:p>
            <a:pPr algn="ctr"/>
            <a:r>
              <a:rPr lang="ru-RU" b="1" dirty="0" smtClean="0"/>
              <a:t>Эл</a:t>
            </a:r>
            <a:r>
              <a:rPr lang="ru-RU" b="1" dirty="0"/>
              <a:t>. почта</a:t>
            </a:r>
            <a:r>
              <a:rPr lang="ru-RU" dirty="0"/>
              <a:t> </a:t>
            </a:r>
            <a:r>
              <a:rPr lang="ru-RU" dirty="0" smtClean="0">
                <a:hlinkClick r:id="rId3"/>
              </a:rPr>
              <a:t>swetlana.gnat@yandex.ru</a:t>
            </a:r>
            <a:endParaRPr lang="ru-RU" dirty="0" smtClean="0"/>
          </a:p>
          <a:p>
            <a:pPr algn="ctr"/>
            <a:r>
              <a:rPr lang="ru-RU" b="1" dirty="0" smtClean="0"/>
              <a:t>Сайт </a:t>
            </a:r>
            <a:r>
              <a:rPr lang="en-US" b="1" dirty="0" smtClean="0"/>
              <a:t>         </a:t>
            </a:r>
            <a:r>
              <a:rPr lang="en-US" u="sng" dirty="0" smtClean="0">
                <a:solidFill>
                  <a:srgbClr val="0000FF"/>
                </a:solidFill>
              </a:rPr>
              <a:t>sad3teremok.nudex.ru</a:t>
            </a:r>
            <a:endParaRPr lang="ru-RU" u="sng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Для Вас работают специалисты:</a:t>
            </a:r>
          </a:p>
          <a:p>
            <a:r>
              <a:rPr lang="ru-RU" b="1" dirty="0" smtClean="0"/>
              <a:t>Директор:</a:t>
            </a:r>
            <a:r>
              <a:rPr lang="ru-RU" dirty="0" smtClean="0"/>
              <a:t> </a:t>
            </a:r>
            <a:r>
              <a:rPr lang="ru-RU" dirty="0" err="1" smtClean="0"/>
              <a:t>Заварухина</a:t>
            </a:r>
            <a:r>
              <a:rPr lang="ru-RU" dirty="0" smtClean="0"/>
              <a:t> Валентина Александровна</a:t>
            </a:r>
          </a:p>
          <a:p>
            <a:r>
              <a:rPr lang="ru-RU" b="1" dirty="0" smtClean="0"/>
              <a:t>Заведующий:</a:t>
            </a:r>
            <a:r>
              <a:rPr lang="ru-RU" dirty="0" smtClean="0"/>
              <a:t> </a:t>
            </a:r>
            <a:r>
              <a:rPr lang="ru-RU" dirty="0" err="1" smtClean="0"/>
              <a:t>Гнатышина</a:t>
            </a:r>
            <a:r>
              <a:rPr lang="ru-RU" dirty="0" smtClean="0"/>
              <a:t> Светлана Петровна</a:t>
            </a:r>
          </a:p>
          <a:p>
            <a:r>
              <a:rPr lang="ru-RU" b="1" dirty="0" smtClean="0"/>
              <a:t>Старший воспитатель: </a:t>
            </a:r>
            <a:r>
              <a:rPr lang="ru-RU" dirty="0" err="1" smtClean="0"/>
              <a:t>Галочкина</a:t>
            </a:r>
            <a:r>
              <a:rPr lang="ru-RU" dirty="0" smtClean="0"/>
              <a:t> Елена Николаевна</a:t>
            </a:r>
          </a:p>
          <a:p>
            <a:r>
              <a:rPr lang="ru-RU" b="1" dirty="0" smtClean="0"/>
              <a:t>Медицинский работник: </a:t>
            </a:r>
            <a:r>
              <a:rPr lang="ru-RU" dirty="0" err="1" smtClean="0"/>
              <a:t>Пазущенко</a:t>
            </a:r>
            <a:r>
              <a:rPr lang="ru-RU" dirty="0" smtClean="0"/>
              <a:t> Галина Никифоровна</a:t>
            </a:r>
          </a:p>
          <a:p>
            <a:r>
              <a:rPr lang="ru-RU" b="1" dirty="0" smtClean="0"/>
              <a:t>Инструктор по физической культуре:</a:t>
            </a:r>
            <a:r>
              <a:rPr lang="ru-RU" dirty="0" smtClean="0"/>
              <a:t> Попова Наталья Викторовна</a:t>
            </a:r>
          </a:p>
          <a:p>
            <a:r>
              <a:rPr lang="ru-RU" b="1" dirty="0" smtClean="0"/>
              <a:t>Музыкальный руководитель: </a:t>
            </a:r>
            <a:r>
              <a:rPr lang="ru-RU" dirty="0" err="1" smtClean="0"/>
              <a:t>Закоморная</a:t>
            </a:r>
            <a:r>
              <a:rPr lang="ru-RU" dirty="0" smtClean="0"/>
              <a:t> Юлия Андреевна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332656"/>
            <a:ext cx="7104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0000FF"/>
              </a:solidFill>
            </a:endParaRPr>
          </a:p>
          <a:p>
            <a:r>
              <a:rPr lang="ru-RU" sz="2800" b="1" i="1" dirty="0" smtClean="0">
                <a:solidFill>
                  <a:srgbClr val="0000FF"/>
                </a:solidFill>
              </a:rPr>
              <a:t>ОБРАЗОВАТЕЛЬНАЯ    ОРГАНИЗАЦИЯ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84317"/>
            <a:ext cx="28083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  </a:t>
            </a:r>
          </a:p>
          <a:p>
            <a:endParaRPr lang="ru-RU" sz="2800" b="1" dirty="0">
              <a:solidFill>
                <a:srgbClr val="0000FF"/>
              </a:solidFill>
            </a:endParaRPr>
          </a:p>
          <a:p>
            <a:endParaRPr lang="ru-RU" sz="2800" b="1" dirty="0" smtClean="0">
              <a:solidFill>
                <a:srgbClr val="0000FF"/>
              </a:solidFill>
            </a:endParaRPr>
          </a:p>
          <a:p>
            <a:endParaRPr lang="ru-RU" sz="2800" b="1" dirty="0">
              <a:solidFill>
                <a:srgbClr val="0000FF"/>
              </a:solidFill>
            </a:endParaRPr>
          </a:p>
          <a:p>
            <a:endParaRPr lang="ru-RU" sz="2800" b="1" dirty="0" smtClean="0">
              <a:solidFill>
                <a:srgbClr val="0000FF"/>
              </a:solidFill>
            </a:endParaRPr>
          </a:p>
          <a:p>
            <a:endParaRPr lang="ru-RU" sz="2800" b="1" dirty="0">
              <a:solidFill>
                <a:srgbClr val="0000FF"/>
              </a:solidFill>
            </a:endParaRPr>
          </a:p>
          <a:p>
            <a:endParaRPr lang="ru-RU" sz="2800" b="1" dirty="0" smtClean="0">
              <a:solidFill>
                <a:srgbClr val="0000FF"/>
              </a:solidFill>
            </a:endParaRPr>
          </a:p>
          <a:p>
            <a:endParaRPr lang="ru-RU" sz="2800" b="1" dirty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НАША                                 ТРУДОВАЯ ДЕЯТЕЛЬНОСТЬ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          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3" y="1473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08720"/>
            <a:ext cx="3347864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187" y="1844824"/>
            <a:ext cx="3744416" cy="45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2" y="188640"/>
            <a:ext cx="6732240" cy="630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404664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НАШИ 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ЗАНЯТИЯ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8720"/>
            <a:ext cx="630019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477735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ОЗДОРОВИТЕЛЬНАЯ РАБОТА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" y="908720"/>
            <a:ext cx="565212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36496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429021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НАШЕ                                  ТВОРЧЕСТВО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64" y="764704"/>
            <a:ext cx="4211960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81" y="3491180"/>
            <a:ext cx="3075806" cy="30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4128" y="2130425"/>
            <a:ext cx="2376264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НАШИ ПРАЗДНИКИ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" y="949846"/>
            <a:ext cx="536408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FF0000"/>
                </a:solidFill>
              </a:rPr>
              <a:t>СОТРУДНИКИ      ГРУППЫ</a:t>
            </a:r>
          </a:p>
          <a:p>
            <a:r>
              <a:rPr lang="ru-RU" sz="2000" b="1" dirty="0" smtClean="0"/>
              <a:t>                                     Мандрыка </a:t>
            </a:r>
            <a:r>
              <a:rPr lang="ru-RU" sz="2000" b="1" dirty="0"/>
              <a:t>Татьяна Николаевна</a:t>
            </a:r>
            <a:endParaRPr lang="ru-RU" sz="2000" dirty="0"/>
          </a:p>
          <a:p>
            <a:r>
              <a:rPr lang="ru-RU" sz="2000" b="1" u="sng" dirty="0"/>
              <a:t>основной </a:t>
            </a:r>
            <a:r>
              <a:rPr lang="ru-RU" sz="2000" b="1" u="sng" dirty="0" smtClean="0"/>
              <a:t>воспитатель</a:t>
            </a:r>
            <a:endParaRPr lang="ru-RU" sz="2000" dirty="0" smtClean="0"/>
          </a:p>
          <a:p>
            <a:r>
              <a:rPr lang="ru-RU" sz="2000" dirty="0" smtClean="0"/>
              <a:t>подготовительной к школе группы № 3 «Солнышко»</a:t>
            </a:r>
          </a:p>
          <a:p>
            <a:r>
              <a:rPr lang="ru-RU" sz="2000" b="1" dirty="0" smtClean="0"/>
              <a:t>Категория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smtClean="0"/>
              <a:t>высшая квалификационная категория</a:t>
            </a:r>
            <a:endParaRPr lang="ru-RU" sz="2000" dirty="0"/>
          </a:p>
          <a:p>
            <a:r>
              <a:rPr lang="ru-RU" sz="2000" b="1" dirty="0"/>
              <a:t>Педагогический стаж</a:t>
            </a:r>
            <a:r>
              <a:rPr lang="ru-RU" sz="2000" dirty="0"/>
              <a:t> - 29 лет</a:t>
            </a:r>
          </a:p>
          <a:p>
            <a:r>
              <a:rPr lang="ru-RU" sz="2000" b="1" dirty="0"/>
              <a:t>Образование</a:t>
            </a:r>
            <a:r>
              <a:rPr lang="ru-RU" sz="2000" dirty="0" smtClean="0"/>
              <a:t>: высшее </a:t>
            </a:r>
            <a:r>
              <a:rPr lang="ru-RU" sz="2000" dirty="0"/>
              <a:t>педагогическое</a:t>
            </a:r>
          </a:p>
          <a:p>
            <a:r>
              <a:rPr lang="ru-RU" sz="2000" b="1" dirty="0" smtClean="0"/>
              <a:t>Телефон:</a:t>
            </a:r>
            <a:r>
              <a:rPr lang="ru-RU" dirty="0">
                <a:solidFill>
                  <a:prstClr val="black"/>
                </a:solidFill>
              </a:rPr>
              <a:t> (841642) 23-4-74</a:t>
            </a:r>
            <a:endParaRPr lang="ru-RU" sz="2000" b="1" dirty="0" smtClean="0"/>
          </a:p>
          <a:p>
            <a:r>
              <a:rPr lang="en-US" sz="2000" b="1" dirty="0" smtClean="0"/>
              <a:t>e-mail</a:t>
            </a:r>
            <a:r>
              <a:rPr lang="en-US" sz="2000" dirty="0" smtClean="0"/>
              <a:t> </a:t>
            </a:r>
            <a:r>
              <a:rPr lang="en-US" sz="2000" u="sng" dirty="0" smtClean="0">
                <a:hlinkClick r:id="rId4"/>
              </a:rPr>
              <a:t>mandryka_t@mail.ru</a:t>
            </a:r>
            <a:endParaRPr lang="ru-RU" sz="2000" u="sng" dirty="0" smtClean="0"/>
          </a:p>
          <a:p>
            <a:r>
              <a:rPr lang="ru-RU" sz="2000" b="1" dirty="0" smtClean="0"/>
              <a:t>                                       Казакова </a:t>
            </a:r>
            <a:r>
              <a:rPr lang="ru-RU" sz="2000" b="1" dirty="0"/>
              <a:t>Светлана Анатольевна </a:t>
            </a:r>
            <a:endParaRPr lang="ru-RU" sz="2000" dirty="0"/>
          </a:p>
          <a:p>
            <a:r>
              <a:rPr lang="ru-RU" sz="2000" b="1" u="sng" dirty="0"/>
              <a:t>воспитатель </a:t>
            </a:r>
            <a:r>
              <a:rPr lang="ru-RU" sz="2000" dirty="0" smtClean="0"/>
              <a:t>подготовительной </a:t>
            </a:r>
            <a:r>
              <a:rPr lang="ru-RU" sz="2000" dirty="0"/>
              <a:t>к школе </a:t>
            </a:r>
            <a:r>
              <a:rPr lang="ru-RU" sz="2000" dirty="0" smtClean="0"/>
              <a:t>группы № </a:t>
            </a:r>
            <a:r>
              <a:rPr lang="ru-RU" sz="2000" dirty="0"/>
              <a:t>3 «Солнышко»</a:t>
            </a:r>
            <a:r>
              <a:rPr lang="ru-RU" sz="2000" u="sng" dirty="0"/>
              <a:t>                                                                                                                                                            </a:t>
            </a:r>
            <a:r>
              <a:rPr lang="ru-RU" sz="2000" b="1" dirty="0"/>
              <a:t>Образование</a:t>
            </a:r>
            <a:r>
              <a:rPr lang="ru-RU" sz="2000" dirty="0" smtClean="0"/>
              <a:t>: высшее                                                                                                                                                     </a:t>
            </a:r>
            <a:r>
              <a:rPr lang="ru-RU" sz="2000" b="1" dirty="0" smtClean="0"/>
              <a:t>                                                                                                                                                      </a:t>
            </a:r>
            <a:r>
              <a:rPr lang="ru-RU" sz="2000" b="1" dirty="0"/>
              <a:t>Педагогический стаж</a:t>
            </a:r>
            <a:r>
              <a:rPr lang="ru-RU" sz="2000" dirty="0"/>
              <a:t> – 2,5 г</a:t>
            </a:r>
            <a:r>
              <a:rPr lang="ru-RU" sz="2000" b="1" dirty="0"/>
              <a:t>                                                                                                                                                 телефон:</a:t>
            </a:r>
            <a:r>
              <a:rPr lang="ru-RU" sz="2000" dirty="0"/>
              <a:t> </a:t>
            </a:r>
            <a:r>
              <a:rPr lang="ru-RU" dirty="0">
                <a:solidFill>
                  <a:prstClr val="black"/>
                </a:solidFill>
              </a:rPr>
              <a:t>(841642) 23-4-74</a:t>
            </a:r>
            <a:endParaRPr lang="ru-RU" sz="2000" dirty="0" smtClean="0"/>
          </a:p>
          <a:p>
            <a:r>
              <a:rPr lang="en-US" sz="2000" b="1" dirty="0" smtClean="0"/>
              <a:t>e</a:t>
            </a:r>
            <a:r>
              <a:rPr lang="ru-RU" sz="2000" b="1" dirty="0"/>
              <a:t>-</a:t>
            </a:r>
            <a:r>
              <a:rPr lang="en-US" sz="2000" b="1" dirty="0"/>
              <a:t>mail </a:t>
            </a:r>
            <a:r>
              <a:rPr lang="en-US" sz="2000" b="1" u="sng" dirty="0" err="1">
                <a:hlinkClick r:id="rId5"/>
              </a:rPr>
              <a:t>kazik</a:t>
            </a:r>
            <a:r>
              <a:rPr lang="ru-RU" sz="2000" b="1" u="sng" dirty="0">
                <a:hlinkClick r:id="rId5"/>
              </a:rPr>
              <a:t>107@</a:t>
            </a:r>
            <a:r>
              <a:rPr lang="en-US" sz="2000" b="1" u="sng" dirty="0">
                <a:hlinkClick r:id="rId5"/>
              </a:rPr>
              <a:t>mail</a:t>
            </a:r>
            <a:r>
              <a:rPr lang="ru-RU" sz="2000" b="1" u="sng" dirty="0">
                <a:hlinkClick r:id="rId5"/>
              </a:rPr>
              <a:t>.</a:t>
            </a:r>
            <a:r>
              <a:rPr lang="en-US" sz="2000" b="1" u="sng" dirty="0" err="1" smtClean="0">
                <a:hlinkClick r:id="rId5"/>
              </a:rPr>
              <a:t>ru</a:t>
            </a:r>
            <a:endParaRPr lang="ru-RU" sz="2000" b="1" u="sng" dirty="0" smtClean="0"/>
          </a:p>
          <a:p>
            <a:r>
              <a:rPr lang="ru-RU" sz="2000" b="1" dirty="0" smtClean="0"/>
              <a:t>                                         </a:t>
            </a:r>
            <a:r>
              <a:rPr lang="ru-RU" sz="2000" b="1" dirty="0" err="1" smtClean="0"/>
              <a:t>Демура</a:t>
            </a:r>
            <a:r>
              <a:rPr lang="ru-RU" sz="2000" b="1" dirty="0" smtClean="0"/>
              <a:t> </a:t>
            </a:r>
            <a:r>
              <a:rPr lang="ru-RU" sz="2000" b="1" dirty="0"/>
              <a:t>Наталья Владимировна</a:t>
            </a:r>
            <a:endParaRPr lang="ru-RU" sz="2000" dirty="0"/>
          </a:p>
          <a:p>
            <a:r>
              <a:rPr lang="ru-RU" sz="2000" b="1" dirty="0" smtClean="0"/>
              <a:t>                                                  помощник </a:t>
            </a:r>
            <a:r>
              <a:rPr lang="ru-RU" sz="2000" b="1" dirty="0"/>
              <a:t>воспитателя</a:t>
            </a:r>
            <a:endParaRPr lang="ru-RU" sz="2000" dirty="0"/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89289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4681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468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501882"/>
            <a:ext cx="2170584" cy="9829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НАШ ДЕТСКИЙ САД – САМЫЙ ЛУЧШИЙ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93333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600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9036496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548680"/>
            <a:ext cx="7272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Приоритетные </a:t>
            </a:r>
            <a:r>
              <a:rPr lang="ru-RU" sz="2400" b="1" dirty="0">
                <a:solidFill>
                  <a:srgbClr val="FF0000"/>
                </a:solidFill>
              </a:rPr>
              <a:t>направления работы </a:t>
            </a:r>
            <a:r>
              <a:rPr lang="ru-RU" sz="2400" b="1" dirty="0" smtClean="0">
                <a:solidFill>
                  <a:srgbClr val="FF0000"/>
                </a:solidFill>
              </a:rPr>
              <a:t>группы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/>
              <a:t>(в</a:t>
            </a:r>
            <a:r>
              <a:rPr lang="ru-RU" dirty="0"/>
              <a:t> </a:t>
            </a:r>
            <a:r>
              <a:rPr lang="ru-RU" dirty="0" smtClean="0"/>
              <a:t>соответствии</a:t>
            </a:r>
            <a:r>
              <a:rPr lang="ru-RU" dirty="0"/>
              <a:t> </a:t>
            </a:r>
            <a:r>
              <a:rPr lang="ru-RU" dirty="0" smtClean="0"/>
              <a:t> с</a:t>
            </a:r>
            <a:r>
              <a:rPr lang="ru-RU" dirty="0"/>
              <a:t> </a:t>
            </a:r>
            <a:r>
              <a:rPr lang="ru-RU" dirty="0" smtClean="0"/>
              <a:t>Федеральными  государственными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требованиями к</a:t>
            </a:r>
            <a:r>
              <a:rPr lang="ru-RU" dirty="0"/>
              <a:t> </a:t>
            </a:r>
            <a:r>
              <a:rPr lang="ru-RU" dirty="0" smtClean="0"/>
              <a:t>структуре</a:t>
            </a:r>
            <a:r>
              <a:rPr lang="ru-RU" dirty="0"/>
              <a:t> </a:t>
            </a:r>
            <a:r>
              <a:rPr lang="ru-RU" dirty="0" smtClean="0"/>
              <a:t>основной общеобразовательной</a:t>
            </a:r>
          </a:p>
          <a:p>
            <a:r>
              <a:rPr lang="ru-RU" dirty="0" smtClean="0"/>
              <a:t> программы дошкольного </a:t>
            </a:r>
            <a:r>
              <a:rPr lang="ru-RU" dirty="0"/>
              <a:t>образования</a:t>
            </a:r>
            <a:r>
              <a:rPr lang="ru-RU" dirty="0" smtClean="0"/>
              <a:t>):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dirty="0"/>
              <a:t> о</a:t>
            </a:r>
            <a:r>
              <a:rPr lang="ru-RU" dirty="0" smtClean="0"/>
              <a:t>храна  и</a:t>
            </a:r>
            <a:r>
              <a:rPr lang="ru-RU" dirty="0"/>
              <a:t> </a:t>
            </a:r>
            <a:r>
              <a:rPr lang="ru-RU" dirty="0" smtClean="0"/>
              <a:t> укрепление</a:t>
            </a:r>
            <a:r>
              <a:rPr lang="ru-RU" dirty="0"/>
              <a:t> </a:t>
            </a:r>
            <a:r>
              <a:rPr lang="ru-RU" dirty="0" smtClean="0"/>
              <a:t> физического</a:t>
            </a:r>
            <a:r>
              <a:rPr lang="ru-RU" dirty="0"/>
              <a:t> </a:t>
            </a:r>
            <a:r>
              <a:rPr lang="ru-RU" dirty="0" smtClean="0"/>
              <a:t> и</a:t>
            </a:r>
            <a:r>
              <a:rPr lang="ru-RU" dirty="0"/>
              <a:t> </a:t>
            </a:r>
            <a:r>
              <a:rPr lang="ru-RU" dirty="0" smtClean="0"/>
              <a:t> психического</a:t>
            </a:r>
            <a:r>
              <a:rPr lang="ru-RU" dirty="0"/>
              <a:t> </a:t>
            </a:r>
            <a:r>
              <a:rPr lang="ru-RU" dirty="0" smtClean="0"/>
              <a:t> здоровья</a:t>
            </a:r>
            <a:endParaRPr lang="ru-RU" dirty="0"/>
          </a:p>
          <a:p>
            <a:r>
              <a:rPr lang="ru-RU" dirty="0" smtClean="0"/>
              <a:t>детей;</a:t>
            </a:r>
            <a:endParaRPr lang="ru-RU" dirty="0"/>
          </a:p>
          <a:p>
            <a:r>
              <a:rPr lang="ru-RU" dirty="0" smtClean="0"/>
              <a:t>- обеспечение </a:t>
            </a:r>
            <a:r>
              <a:rPr lang="ru-RU" dirty="0"/>
              <a:t>эмоционального благополучия каждого ребёнка;</a:t>
            </a:r>
          </a:p>
          <a:p>
            <a:r>
              <a:rPr lang="ru-RU" dirty="0" smtClean="0"/>
              <a:t>-обеспечение</a:t>
            </a:r>
            <a:r>
              <a:rPr lang="ru-RU" dirty="0"/>
              <a:t> </a:t>
            </a:r>
            <a:r>
              <a:rPr lang="ru-RU" dirty="0" smtClean="0"/>
              <a:t> познавательного, речевого, социально-личностного</a:t>
            </a:r>
            <a:r>
              <a:rPr lang="ru-RU" dirty="0"/>
              <a:t>,</a:t>
            </a:r>
          </a:p>
          <a:p>
            <a:r>
              <a:rPr lang="ru-RU" dirty="0" smtClean="0"/>
              <a:t>художественно-эстетического </a:t>
            </a:r>
            <a:r>
              <a:rPr lang="ru-RU" dirty="0"/>
              <a:t>и физического развития детей</a:t>
            </a:r>
            <a:r>
              <a:rPr lang="ru-RU" dirty="0" smtClean="0"/>
              <a:t>;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взаимодействие </a:t>
            </a:r>
            <a:r>
              <a:rPr lang="ru-RU" dirty="0"/>
              <a:t>с семьями детей для обеспечения полноценного </a:t>
            </a:r>
            <a:r>
              <a:rPr lang="ru-RU" dirty="0" smtClean="0"/>
              <a:t>развития;</a:t>
            </a:r>
            <a:endParaRPr lang="ru-RU" dirty="0"/>
          </a:p>
          <a:p>
            <a:r>
              <a:rPr lang="ru-RU" dirty="0"/>
              <a:t>- создание комфортности пребывания </a:t>
            </a:r>
            <a:r>
              <a:rPr lang="ru-RU" dirty="0" smtClean="0"/>
              <a:t>детей  и родителей   в</a:t>
            </a:r>
            <a:endParaRPr lang="ru-RU" dirty="0"/>
          </a:p>
          <a:p>
            <a:r>
              <a:rPr lang="ru-RU" dirty="0"/>
              <a:t>у</a:t>
            </a:r>
            <a:r>
              <a:rPr lang="ru-RU" dirty="0" smtClean="0"/>
              <a:t>чреждении.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53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9854"/>
            <a:ext cx="9144000" cy="447924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НАША ЭМБЛЕМА,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ГЕРБ И ДЕВИЗ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03648" y="1052736"/>
            <a:ext cx="7283152" cy="1323374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6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260647"/>
            <a:ext cx="588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25" y="1290637"/>
            <a:ext cx="69151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0" y="116632"/>
            <a:ext cx="4000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   </a:t>
            </a: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ЦЕНТР РЕЧЕВОГО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РАЗВИТИЯ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8316"/>
            <a:ext cx="514350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298</Words>
  <Application>Microsoft Office PowerPoint</Application>
  <PresentationFormat>Экран (4:3)</PresentationFormat>
  <Paragraphs>184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НАША ЭМБЛЕМА,  ГЕРБ И ДЕВИЗ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ПРАЗДНИКИ</vt:lpstr>
      <vt:lpstr>Презентация PowerPoint</vt:lpstr>
      <vt:lpstr>         НАШ ДЕТСКИЙ САД – САМЫЙ ЛУЧШИЙ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User1</cp:lastModifiedBy>
  <cp:revision>63</cp:revision>
  <dcterms:created xsi:type="dcterms:W3CDTF">2020-09-21T10:49:08Z</dcterms:created>
  <dcterms:modified xsi:type="dcterms:W3CDTF">2020-10-27T02:30:39Z</dcterms:modified>
</cp:coreProperties>
</file>