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7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40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7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6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380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11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42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73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4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5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70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1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2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5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70402-D84F-49D6-9087-1CA05A76090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CD979C-5176-478F-92B0-AFF4DA0E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7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5.wdp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microsoft.com/office/2007/relationships/hdphoto" Target="../media/hdphoto2.wdp"/><Relationship Id="rId10" Type="http://schemas.openxmlformats.org/officeDocument/2006/relationships/image" Target="../media/image23.jpg"/><Relationship Id="rId4" Type="http://schemas.openxmlformats.org/officeDocument/2006/relationships/image" Target="../media/image20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631" y="4873918"/>
            <a:ext cx="6890656" cy="1575868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5600" b="1" u="sng" dirty="0" smtClean="0">
                <a:solidFill>
                  <a:schemeClr val="tx1"/>
                </a:solidFill>
              </a:rPr>
              <a:t>Информация об образовательной организации:</a:t>
            </a:r>
          </a:p>
          <a:p>
            <a:pPr algn="ctr"/>
            <a:r>
              <a:rPr lang="ru-RU" sz="5600" b="1" u="sng" dirty="0">
                <a:solidFill>
                  <a:schemeClr val="tx1"/>
                </a:solidFill>
              </a:rPr>
              <a:t>Амурская область, </a:t>
            </a:r>
            <a:r>
              <a:rPr lang="ru-RU" sz="5600" b="1" u="sng" dirty="0" err="1">
                <a:solidFill>
                  <a:schemeClr val="tx1"/>
                </a:solidFill>
              </a:rPr>
              <a:t>Серышевский</a:t>
            </a:r>
            <a:r>
              <a:rPr lang="ru-RU" sz="5600" b="1" u="sng" dirty="0">
                <a:solidFill>
                  <a:schemeClr val="tx1"/>
                </a:solidFill>
              </a:rPr>
              <a:t> район, </a:t>
            </a:r>
            <a:r>
              <a:rPr lang="ru-RU" sz="5600" b="1" u="sng" dirty="0" err="1">
                <a:solidFill>
                  <a:schemeClr val="tx1"/>
                </a:solidFill>
              </a:rPr>
              <a:t>пгт</a:t>
            </a:r>
            <a:r>
              <a:rPr lang="ru-RU" sz="5600" b="1" u="sng" dirty="0">
                <a:solidFill>
                  <a:schemeClr val="tx1"/>
                </a:solidFill>
              </a:rPr>
              <a:t> Серышево, </a:t>
            </a:r>
            <a:r>
              <a:rPr lang="ru-RU" sz="5600" b="1" u="sng" dirty="0" err="1">
                <a:solidFill>
                  <a:schemeClr val="tx1"/>
                </a:solidFill>
              </a:rPr>
              <a:t>ул.Чапаева</a:t>
            </a:r>
            <a:r>
              <a:rPr lang="ru-RU" sz="5600" b="1" u="sng" dirty="0">
                <a:solidFill>
                  <a:schemeClr val="tx1"/>
                </a:solidFill>
              </a:rPr>
              <a:t> д.1, Ковалёва, </a:t>
            </a:r>
            <a:r>
              <a:rPr lang="ru-RU" sz="5600" b="1" u="sng" dirty="0" smtClean="0">
                <a:solidFill>
                  <a:schemeClr val="tx1"/>
                </a:solidFill>
              </a:rPr>
              <a:t>д.6</a:t>
            </a:r>
            <a:endParaRPr lang="ru-RU" sz="5600" b="1" u="sng" dirty="0">
              <a:solidFill>
                <a:schemeClr val="tx1"/>
              </a:solidFill>
            </a:endParaRPr>
          </a:p>
          <a:p>
            <a:pPr algn="ctr"/>
            <a:r>
              <a:rPr lang="ru-RU" sz="5600" b="1" u="sng" dirty="0">
                <a:solidFill>
                  <a:schemeClr val="tx1"/>
                </a:solidFill>
              </a:rPr>
              <a:t>(841642) 23-4-74, </a:t>
            </a:r>
            <a:r>
              <a:rPr lang="ru-RU" sz="5600" b="1" u="sng" dirty="0" smtClean="0">
                <a:solidFill>
                  <a:schemeClr val="tx1"/>
                </a:solidFill>
              </a:rPr>
              <a:t>23-3-26</a:t>
            </a:r>
          </a:p>
          <a:p>
            <a:pPr algn="ctr"/>
            <a:r>
              <a:rPr lang="en-US" sz="5600" b="1" u="sng" dirty="0">
                <a:solidFill>
                  <a:schemeClr val="tx1"/>
                </a:solidFill>
              </a:rPr>
              <a:t>https://</a:t>
            </a:r>
            <a:r>
              <a:rPr lang="en-US" sz="5600" b="1" u="sng" dirty="0" smtClean="0">
                <a:solidFill>
                  <a:schemeClr val="tx1"/>
                </a:solidFill>
              </a:rPr>
              <a:t>sad3teremok.nubex.ru/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68268" y="0"/>
            <a:ext cx="9888303" cy="2123658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Визитная карточка подготовительной группы №5</a:t>
            </a:r>
          </a:p>
          <a:p>
            <a:pPr algn="ctr"/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«Орлята»</a:t>
            </a:r>
            <a:r>
              <a:rPr lang="ru-RU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4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0" y="2106425"/>
            <a:ext cx="3318860" cy="378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enovo\Desktop\IMG-20201017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7" y="1564248"/>
            <a:ext cx="4966446" cy="3309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41770" y="5551714"/>
            <a:ext cx="43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 воспитатель </a:t>
            </a:r>
          </a:p>
          <a:p>
            <a:r>
              <a:rPr lang="ru-RU" b="1" dirty="0" smtClean="0"/>
              <a:t>первой квалификационной категории </a:t>
            </a:r>
          </a:p>
          <a:p>
            <a:r>
              <a:rPr lang="ru-RU" b="1" dirty="0" smtClean="0"/>
              <a:t>Моторова Н.А.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727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353" y="233082"/>
            <a:ext cx="6553200" cy="24164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Каждый праздник в семье орлят празднуется по разному, но всегда весело, интересно и задорно.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b="29413"/>
          <a:stretch/>
        </p:blipFill>
        <p:spPr>
          <a:xfrm>
            <a:off x="4823012" y="2649532"/>
            <a:ext cx="3558988" cy="315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7300" r="7251" b="672"/>
          <a:stretch/>
        </p:blipFill>
        <p:spPr>
          <a:xfrm>
            <a:off x="8382000" y="3681762"/>
            <a:ext cx="3810000" cy="312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2"/>
          <a:stretch/>
        </p:blipFill>
        <p:spPr>
          <a:xfrm>
            <a:off x="9072282" y="56260"/>
            <a:ext cx="3119718" cy="259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r="3988" b="4896"/>
          <a:stretch/>
        </p:blipFill>
        <p:spPr>
          <a:xfrm>
            <a:off x="-1" y="5718"/>
            <a:ext cx="2008095" cy="222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0386"/>
          <a:stretch/>
        </p:blipFill>
        <p:spPr>
          <a:xfrm>
            <a:off x="0" y="3789496"/>
            <a:ext cx="4823012" cy="306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53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69" y="259976"/>
            <a:ext cx="782120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Их маленькие ручки умеют клеить, рисовать, лепить, вырезать.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/>
          <a:stretch/>
        </p:blipFill>
        <p:spPr>
          <a:xfrm>
            <a:off x="1228164" y="4265167"/>
            <a:ext cx="4742329" cy="25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2298"/>
          <a:stretch/>
        </p:blipFill>
        <p:spPr>
          <a:xfrm>
            <a:off x="3316940" y="1661843"/>
            <a:ext cx="4697505" cy="260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4511"/>
          <a:stretch/>
        </p:blipFill>
        <p:spPr>
          <a:xfrm>
            <a:off x="8110729" y="740796"/>
            <a:ext cx="4081272" cy="582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r="31710"/>
          <a:stretch/>
        </p:blipFill>
        <p:spPr>
          <a:xfrm>
            <a:off x="0" y="1199579"/>
            <a:ext cx="2660007" cy="29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485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46" y="7171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 в сказочном мире это всегда,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есть мамы и папы у этих орлят.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Они помогают, они защищают и любят наших ребят.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8" b="21795"/>
          <a:stretch/>
        </p:blipFill>
        <p:spPr>
          <a:xfrm>
            <a:off x="152402" y="2187388"/>
            <a:ext cx="5549152" cy="196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b="11589"/>
          <a:stretch/>
        </p:blipFill>
        <p:spPr>
          <a:xfrm>
            <a:off x="-12675" y="4258234"/>
            <a:ext cx="5714230" cy="259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8002"/>
          <a:stretch/>
        </p:blipFill>
        <p:spPr>
          <a:xfrm>
            <a:off x="6651810" y="1569794"/>
            <a:ext cx="5172637" cy="258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995" r="3726" b="12678"/>
          <a:stretch/>
        </p:blipFill>
        <p:spPr>
          <a:xfrm>
            <a:off x="7167831" y="4156113"/>
            <a:ext cx="4468358" cy="263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7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4" y="331693"/>
            <a:ext cx="7906871" cy="6526307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Кто хочет поближе орлят узнать, ждем вас в гости в группе №5</a:t>
            </a:r>
            <a:endParaRPr lang="ru-RU" sz="8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/>
          <a:stretch/>
        </p:blipFill>
        <p:spPr>
          <a:xfrm>
            <a:off x="8381227" y="0"/>
            <a:ext cx="381077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1" y="2812591"/>
            <a:ext cx="2606251" cy="1974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04" y="5072385"/>
            <a:ext cx="2238532" cy="16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211" y="254516"/>
            <a:ext cx="9493736" cy="388077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 Серышевском царстве Амурском государстве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структурным подразделением правила умница, красавица  королева    Светлана Петровна </a:t>
            </a:r>
            <a:r>
              <a:rPr lang="ru-RU" dirty="0">
                <a:solidFill>
                  <a:srgbClr val="0070C0"/>
                </a:solidFill>
              </a:rPr>
              <a:t>Гнатышина</a:t>
            </a:r>
            <a:r>
              <a:rPr lang="ru-RU" dirty="0" smtClean="0">
                <a:solidFill>
                  <a:srgbClr val="0070C0"/>
                </a:solidFill>
              </a:rPr>
              <a:t>, а помогали ей: </a:t>
            </a:r>
          </a:p>
          <a:p>
            <a:r>
              <a:rPr lang="ru-RU" dirty="0">
                <a:solidFill>
                  <a:srgbClr val="0070C0"/>
                </a:solidFill>
              </a:rPr>
              <a:t>с</a:t>
            </a:r>
            <a:r>
              <a:rPr lang="ru-RU" dirty="0" smtClean="0">
                <a:solidFill>
                  <a:srgbClr val="0070C0"/>
                </a:solidFill>
              </a:rPr>
              <a:t>тарший воспитатель Елена Николаевна </a:t>
            </a:r>
            <a:r>
              <a:rPr lang="ru-RU" dirty="0">
                <a:solidFill>
                  <a:srgbClr val="0070C0"/>
                </a:solidFill>
              </a:rPr>
              <a:t>Галочкина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завхоз Татьяна Владимировна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Плохотнюк</a:t>
            </a:r>
            <a:r>
              <a:rPr lang="ru-RU" dirty="0" smtClean="0">
                <a:solidFill>
                  <a:srgbClr val="0070C0"/>
                </a:solidFill>
              </a:rPr>
              <a:t> 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инструктор по физической культуре Наталья Викторовна Попова,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логопед Анна Ивановна</a:t>
            </a:r>
            <a:r>
              <a:rPr lang="ru-RU" dirty="0">
                <a:solidFill>
                  <a:srgbClr val="0070C0"/>
                </a:solidFill>
              </a:rPr>
              <a:t> Игнатьева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Музыкальный руководитель Юлия Андреевна </a:t>
            </a:r>
            <a:r>
              <a:rPr lang="ru-RU" dirty="0" err="1">
                <a:solidFill>
                  <a:srgbClr val="0070C0"/>
                </a:solidFill>
              </a:rPr>
              <a:t>Закоморная</a:t>
            </a:r>
            <a:r>
              <a:rPr lang="ru-RU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И </a:t>
            </a:r>
            <a:r>
              <a:rPr lang="ru-RU" dirty="0">
                <a:solidFill>
                  <a:srgbClr val="0070C0"/>
                </a:solidFill>
              </a:rPr>
              <a:t>двое медработников </a:t>
            </a:r>
            <a:r>
              <a:rPr lang="ru-RU" dirty="0" smtClean="0">
                <a:solidFill>
                  <a:srgbClr val="0070C0"/>
                </a:solidFill>
              </a:rPr>
              <a:t>Галина Никифоровна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Пазущенко</a:t>
            </a:r>
            <a:r>
              <a:rPr lang="ru-RU" dirty="0" smtClean="0">
                <a:solidFill>
                  <a:srgbClr val="0070C0"/>
                </a:solidFill>
              </a:rPr>
              <a:t> , Юлия Витальевна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Загнитько</a:t>
            </a:r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66" y="87164"/>
            <a:ext cx="1743075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160" y="1396851"/>
            <a:ext cx="1905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947" y="4199271"/>
            <a:ext cx="177165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26" y="3880538"/>
            <a:ext cx="1828800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23" y="4300961"/>
            <a:ext cx="1828800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82" y="3883499"/>
            <a:ext cx="1828800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" y="4426425"/>
            <a:ext cx="1789169" cy="2385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41" y="4135289"/>
            <a:ext cx="1754724" cy="2435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706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41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И жила в этом царстве семья орлят. Были в этой семье 13 орлят и 8 орлиц, все красавцы на подбор и было им по 6-7 лет. </a:t>
            </a:r>
            <a:r>
              <a:rPr lang="ru-RU" sz="2000" b="1" dirty="0">
                <a:solidFill>
                  <a:srgbClr val="0070C0"/>
                </a:solidFill>
              </a:rPr>
              <a:t>У</a:t>
            </a:r>
            <a:r>
              <a:rPr lang="ru-RU" sz="2000" b="1" dirty="0" smtClean="0">
                <a:solidFill>
                  <a:srgbClr val="0070C0"/>
                </a:solidFill>
              </a:rPr>
              <a:t>му-разуму учили и воспитывали их Наталья Алексеевна </a:t>
            </a:r>
            <a:r>
              <a:rPr lang="ru-RU" sz="2000" b="1" dirty="0">
                <a:solidFill>
                  <a:srgbClr val="0070C0"/>
                </a:solidFill>
              </a:rPr>
              <a:t>Моторова</a:t>
            </a:r>
            <a:r>
              <a:rPr lang="ru-RU" sz="2000" b="1" dirty="0" smtClean="0">
                <a:solidFill>
                  <a:srgbClr val="0070C0"/>
                </a:solidFill>
              </a:rPr>
              <a:t> и Светлана Анатольевна </a:t>
            </a:r>
            <a:r>
              <a:rPr lang="ru-RU" sz="2000" b="1" dirty="0">
                <a:solidFill>
                  <a:srgbClr val="0070C0"/>
                </a:solidFill>
              </a:rPr>
              <a:t>Казакова</a:t>
            </a:r>
            <a:r>
              <a:rPr lang="ru-RU" sz="2000" b="1" dirty="0" smtClean="0">
                <a:solidFill>
                  <a:srgbClr val="0070C0"/>
                </a:solidFill>
              </a:rPr>
              <a:t>, а за порядком и чистотой в этой семье следила  Оксана Викторовна </a:t>
            </a:r>
            <a:r>
              <a:rPr lang="ru-RU" sz="2000" b="1" dirty="0">
                <a:solidFill>
                  <a:srgbClr val="0070C0"/>
                </a:solidFill>
              </a:rPr>
              <a:t>Харькова 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210"/>
            <a:ext cx="5263166" cy="3947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27" y="0"/>
            <a:ext cx="2330003" cy="264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r="8627" b="3031"/>
          <a:stretch/>
        </p:blipFill>
        <p:spPr>
          <a:xfrm>
            <a:off x="7086552" y="3656245"/>
            <a:ext cx="4031087" cy="3343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76" y="1755429"/>
            <a:ext cx="3039484" cy="405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63" y="2117628"/>
            <a:ext cx="2649576" cy="248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46" y="4271208"/>
            <a:ext cx="2018968" cy="268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975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7" y="983791"/>
            <a:ext cx="4210086" cy="31896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3662" y="183090"/>
            <a:ext cx="7655875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Г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ерб у них был необычный, оригинальный 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5484" y="3773831"/>
            <a:ext cx="6592230" cy="58477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 девиз то какой задорный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63" y="4518898"/>
            <a:ext cx="735301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Сегодня орлята,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А</a:t>
            </a:r>
            <a:r>
              <a:rPr lang="ru-RU" sz="3200" b="1" dirty="0" smtClean="0">
                <a:solidFill>
                  <a:srgbClr val="0070C0"/>
                </a:solidFill>
              </a:rPr>
              <a:t> завтра орлы!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Нам весело вместе,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Мы очень дружный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14" y="3180796"/>
            <a:ext cx="3885977" cy="383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22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786" y="77694"/>
            <a:ext cx="9506028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 не даром у них такой девиз, так как достижений и успехов у наших орлят </a:t>
            </a:r>
            <a:r>
              <a:rPr lang="ru-RU" sz="2400" b="1" dirty="0" err="1" smtClean="0">
                <a:solidFill>
                  <a:srgbClr val="0070C0"/>
                </a:solidFill>
              </a:rPr>
              <a:t>мерено</a:t>
            </a:r>
            <a:r>
              <a:rPr lang="ru-RU" sz="2400" b="1" dirty="0" smtClean="0">
                <a:solidFill>
                  <a:srgbClr val="0070C0"/>
                </a:solidFill>
              </a:rPr>
              <a:t> немерено. Во всех своих делах то они хороши.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За это они награды свои получают. И это только малая доля от них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3" y="4342074"/>
            <a:ext cx="1954306" cy="260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09"/>
            <a:ext cx="3639671" cy="27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25" t="14809" r="2725" b="12306"/>
          <a:stretch/>
        </p:blipFill>
        <p:spPr>
          <a:xfrm>
            <a:off x="290307" y="4278431"/>
            <a:ext cx="1855695" cy="257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66" y="1581027"/>
            <a:ext cx="5477210" cy="266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8" b="29019"/>
          <a:stretch/>
        </p:blipFill>
        <p:spPr>
          <a:xfrm>
            <a:off x="3993887" y="1622930"/>
            <a:ext cx="2562750" cy="261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7"/>
          <a:stretch/>
        </p:blipFill>
        <p:spPr>
          <a:xfrm>
            <a:off x="6373906" y="4342074"/>
            <a:ext cx="1766047" cy="251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3" t="16862" r="1743" b="12548"/>
          <a:stretch/>
        </p:blipFill>
        <p:spPr>
          <a:xfrm>
            <a:off x="9132121" y="4181743"/>
            <a:ext cx="2844726" cy="267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857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4554"/>
            <a:ext cx="121846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</a:rPr>
              <a:t>Любят наши орлята путешествовать и гулять на свежем воздухе. Посещают  выставки, музеи, ходят в разные организации на экскурсии.</a:t>
            </a:r>
            <a:endParaRPr lang="ru-RU" sz="2400" b="1" dirty="0">
              <a:ln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" y="1255551"/>
            <a:ext cx="3219905" cy="241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2" y="4141911"/>
            <a:ext cx="3550463" cy="26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90" y="1649938"/>
            <a:ext cx="3537169" cy="26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28041"/>
          <a:stretch/>
        </p:blipFill>
        <p:spPr>
          <a:xfrm>
            <a:off x="6913261" y="1255551"/>
            <a:ext cx="2859109" cy="276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r="10114" b="10739"/>
          <a:stretch/>
        </p:blipFill>
        <p:spPr>
          <a:xfrm>
            <a:off x="8350140" y="3670479"/>
            <a:ext cx="3841860" cy="217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31" y="4016571"/>
            <a:ext cx="3717584" cy="278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383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452" y="162508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Орлята очень любят получать знания, поэтому у них проходят  занятия. На занятиях они рисуют, лепят, вырезают и клеят, считают, знакомятся с окружающим миром. А особенно сильно они любят экспериментировать и исследовать.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457"/>
            <a:ext cx="4392706" cy="213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91" y="2003457"/>
            <a:ext cx="4392706" cy="213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23" y="4788988"/>
            <a:ext cx="4139212" cy="201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988"/>
            <a:ext cx="4738439" cy="206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36" y="1953982"/>
            <a:ext cx="4265764" cy="207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25" y="4026878"/>
            <a:ext cx="3756498" cy="182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820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28800"/>
            <a:ext cx="8596668" cy="101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7"/>
            <a:ext cx="5616506" cy="272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63" y="2753070"/>
            <a:ext cx="2819989" cy="375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17" y="0"/>
            <a:ext cx="5665483" cy="275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89929"/>
            <a:ext cx="4605365" cy="223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82" y="4589928"/>
            <a:ext cx="4605363" cy="223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4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34" y="215152"/>
            <a:ext cx="8328214" cy="19854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 день у наших орлят по часам. Они никогда не сидят на месте.  С утра зарядка, потом занятия, прогулка, обед и сладкий сон. Но и после сна у них много работы. То кружки, то развлечения и вечерняя прогулка.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6641" r="4408"/>
          <a:stretch/>
        </p:blipFill>
        <p:spPr>
          <a:xfrm>
            <a:off x="1632147" y="2173690"/>
            <a:ext cx="5447536" cy="236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/>
          <a:stretch/>
        </p:blipFill>
        <p:spPr>
          <a:xfrm>
            <a:off x="475130" y="4543334"/>
            <a:ext cx="4661647" cy="224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0"/>
          <a:stretch/>
        </p:blipFill>
        <p:spPr>
          <a:xfrm>
            <a:off x="6365512" y="4543334"/>
            <a:ext cx="5808557" cy="229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3137" r="4405" b="19085"/>
          <a:stretch/>
        </p:blipFill>
        <p:spPr>
          <a:xfrm>
            <a:off x="8450174" y="310660"/>
            <a:ext cx="3741826" cy="423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493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517</TotalTime>
  <Words>387</Words>
  <Application>Microsoft Office PowerPoint</Application>
  <PresentationFormat>Произвольный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И не даром у них такой девиз, так как достижений и успехов у наших орлят мерено немерено. Во всех своих делах то они хороши. За это они награды свои получают. И это только малая доля от них</vt:lpstr>
      <vt:lpstr>Презентация PowerPoint</vt:lpstr>
      <vt:lpstr>Презентация PowerPoint</vt:lpstr>
      <vt:lpstr>Презентация PowerPoint</vt:lpstr>
      <vt:lpstr>А день у наших орлят по часам. Они никогда не сидят на месте.  С утра зарядка, потом занятия, прогулка, обед и сладкий сон. Но и после сна у них много работы. То кружки, то развлечения и вечерняя прогулка.</vt:lpstr>
      <vt:lpstr>Каждый праздник в семье орлят празднуется по разному, но всегда весело, интересно и задорно.</vt:lpstr>
      <vt:lpstr>Их маленькие ручки умеют клеить, рисовать, лепить, вырезать.</vt:lpstr>
      <vt:lpstr>И в сказочном мире это всегда, есть мамы и папы у этих орлят. Они помогают, они защищают и любят наших ребят.</vt:lpstr>
      <vt:lpstr>Кто хочет поближе орлят узнать, ждем вас в гости в группе №5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User1</cp:lastModifiedBy>
  <cp:revision>38</cp:revision>
  <dcterms:created xsi:type="dcterms:W3CDTF">2020-09-13T04:56:47Z</dcterms:created>
  <dcterms:modified xsi:type="dcterms:W3CDTF">2020-10-27T02:52:19Z</dcterms:modified>
</cp:coreProperties>
</file>