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5" r:id="rId5"/>
    <p:sldId id="304" r:id="rId6"/>
    <p:sldId id="303" r:id="rId7"/>
    <p:sldId id="279" r:id="rId8"/>
    <p:sldId id="299" r:id="rId9"/>
    <p:sldId id="257" r:id="rId10"/>
    <p:sldId id="258" r:id="rId11"/>
    <p:sldId id="261" r:id="rId12"/>
    <p:sldId id="273" r:id="rId13"/>
    <p:sldId id="274" r:id="rId14"/>
    <p:sldId id="272" r:id="rId15"/>
    <p:sldId id="262" r:id="rId16"/>
    <p:sldId id="291" r:id="rId17"/>
    <p:sldId id="281" r:id="rId18"/>
    <p:sldId id="294" r:id="rId19"/>
    <p:sldId id="269" r:id="rId20"/>
    <p:sldId id="293" r:id="rId21"/>
    <p:sldId id="283" r:id="rId22"/>
    <p:sldId id="270" r:id="rId23"/>
    <p:sldId id="298" r:id="rId24"/>
    <p:sldId id="290" r:id="rId25"/>
    <p:sldId id="263" r:id="rId26"/>
    <p:sldId id="259" r:id="rId27"/>
    <p:sldId id="289" r:id="rId28"/>
    <p:sldId id="265" r:id="rId29"/>
    <p:sldId id="300" r:id="rId30"/>
    <p:sldId id="30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5" d="100"/>
          <a:sy n="55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1B79-5CCF-4030-B0EA-70F3D93708AC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4473-A896-45B7-B449-5FFCEAE10B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on.cherepkov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vetlana_osipova72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wetlana.gnat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1785926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Визитная карточка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младшей группы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№ 7 «Пчёлки»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72514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 воспитатель Черепкова Н.А.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35729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gerb-03-1024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4" y="1500175"/>
            <a:ext cx="4500593" cy="414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7356" y="642918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Герб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142985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Наши воспитатели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071678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Наталья Анатольевна Черепкова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Телефон 89143822996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Адрес электронной почты: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don.cherepkov@yandex.ru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Педагогический стаж : 10 лет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Образование : Средне- специальное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Квалификационная категория : </a:t>
            </a:r>
            <a:r>
              <a:rPr lang="ru-RU" dirty="0" err="1">
                <a:solidFill>
                  <a:srgbClr val="FF0000"/>
                </a:solidFill>
              </a:rPr>
              <a:t>соответсвие</a:t>
            </a:r>
            <a:r>
              <a:rPr lang="ru-RU" dirty="0">
                <a:solidFill>
                  <a:srgbClr val="FF0000"/>
                </a:solidFill>
              </a:rPr>
              <a:t> занимаемой должности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55" y="2066550"/>
            <a:ext cx="2588057" cy="357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142985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Наши воспитатели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52" y="2071678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Светлана Равильевна Осипова. 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Телефон 89145800209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Адрес электронной почты: 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svetlana_osipova72@mail.ru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>
                <a:solidFill>
                  <a:srgbClr val="FF0000"/>
                </a:solidFill>
              </a:rPr>
              <a:t>Педагогический стаж 10 лет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Образование : Средне-специальное</a:t>
            </a:r>
          </a:p>
          <a:p>
            <a:pPr lvl="0"/>
            <a:r>
              <a:rPr lang="ru-RU" dirty="0">
                <a:solidFill>
                  <a:srgbClr val="FF0000"/>
                </a:solidFill>
              </a:rPr>
              <a:t>Квалификационная категория : соответствие занимаемой должности</a:t>
            </a:r>
            <a:r>
              <a:rPr lang="ru-RU" b="1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22" name="Picture 2" descr="Осипова Светлана Равилье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2743200" cy="3760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76" y="2143116"/>
            <a:ext cx="3429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Иванова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Светлана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Николаевна </a:t>
            </a: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85926"/>
            <a:ext cx="3823108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107154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Помощник воспитателя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000108"/>
            <a:ext cx="6072230" cy="488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Расписание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Comic Sans MS" pitchFamily="66" charset="0"/>
              </a:rPr>
              <a:t>Понедельник: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1.Ознакомление с окружающим миром  (9.00-9.15)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2.Физкультура (на свежем воздухе)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Comic Sans MS" pitchFamily="66" charset="0"/>
              </a:rPr>
              <a:t>Вторник: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1.Рисование (9.00-9.15)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2.Физкультура (9.25-9.40)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Comic Sans MS" pitchFamily="66" charset="0"/>
              </a:rPr>
              <a:t>Среда: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1.ФЭМП (9.00-9.15)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(Формирование элементарных математических представлений)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2.Музыка (9.25-9.40)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Кружок дополнительного образования 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Comic Sans MS" pitchFamily="66" charset="0"/>
              </a:rPr>
              <a:t>Четверг: 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Утренняя гимнастика 8.10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1.Развитие речи (9.00-9.15)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2. Музыка (9.25-9.40)</a:t>
            </a:r>
          </a:p>
          <a:p>
            <a:pPr algn="ctr"/>
            <a:r>
              <a:rPr lang="ru-RU" sz="1400" b="1" u="sng" dirty="0" smtClean="0">
                <a:solidFill>
                  <a:srgbClr val="FF0000"/>
                </a:solidFill>
                <a:latin typeface="Comic Sans MS" pitchFamily="66" charset="0"/>
              </a:rPr>
              <a:t>Пятница: </a:t>
            </a:r>
          </a:p>
          <a:p>
            <a:pPr marL="228600" indent="-228600"/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1.Физкультура (9.00-9.15)</a:t>
            </a:r>
          </a:p>
          <a:p>
            <a:pPr marL="228600" indent="-228600"/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2.Лепка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ru-RU" sz="1400" dirty="0" smtClean="0">
                <a:solidFill>
                  <a:srgbClr val="FF0000"/>
                </a:solidFill>
                <a:latin typeface="Comic Sans MS" pitchFamily="66" charset="0"/>
              </a:rPr>
              <a:t>аппликация (9.25-9.40)</a:t>
            </a:r>
          </a:p>
          <a:p>
            <a:pPr marL="228600" indent="-228600" algn="ct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Ребёнок и дорога    </a:t>
            </a:r>
            <a:endParaRPr lang="ru-RU" sz="14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357298"/>
            <a:ext cx="66437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Режим работы детского сада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Детский сад работает 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с 07.30 утра до 18.00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Прием детей осуществляется </a:t>
            </a:r>
          </a:p>
          <a:p>
            <a:pPr algn="ctr"/>
            <a:r>
              <a:rPr lang="ru-RU" sz="4000" dirty="0" smtClean="0">
                <a:solidFill>
                  <a:srgbClr val="FFC000"/>
                </a:solidFill>
                <a:latin typeface="Comic Sans MS" pitchFamily="66" charset="0"/>
              </a:rPr>
              <a:t>с 7.30 до 8.15  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357298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1142984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Наша группа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714752"/>
            <a:ext cx="2181225" cy="2181225"/>
          </a:xfrm>
          <a:prstGeom prst="rect">
            <a:avLst/>
          </a:prstGeom>
        </p:spPr>
      </p:pic>
      <p:pic>
        <p:nvPicPr>
          <p:cNvPr id="10" name="Рисунок 9" descr="i (2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928802"/>
            <a:ext cx="2181225" cy="2181225"/>
          </a:xfrm>
          <a:prstGeom prst="rect">
            <a:avLst/>
          </a:prstGeom>
        </p:spPr>
      </p:pic>
      <p:pic>
        <p:nvPicPr>
          <p:cNvPr id="12" name="Рисунок 11" descr="i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2181225" cy="2181225"/>
          </a:xfrm>
          <a:prstGeom prst="rect">
            <a:avLst/>
          </a:prstGeom>
        </p:spPr>
      </p:pic>
      <p:pic>
        <p:nvPicPr>
          <p:cNvPr id="9" name="Рисунок 8" descr="i (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1928802"/>
            <a:ext cx="2181225" cy="2181225"/>
          </a:xfrm>
          <a:prstGeom prst="rect">
            <a:avLst/>
          </a:prstGeom>
        </p:spPr>
      </p:pic>
      <p:pic>
        <p:nvPicPr>
          <p:cNvPr id="11" name="Рисунок 10" descr="i (2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1928802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928670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Соблюдаем правила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85926"/>
            <a:ext cx="2181225" cy="2181225"/>
          </a:xfrm>
          <a:prstGeom prst="rect">
            <a:avLst/>
          </a:prstGeom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500306"/>
            <a:ext cx="2181225" cy="2181225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429000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Очень важно подкрепиться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-20201021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643050"/>
            <a:ext cx="4429124" cy="2214562"/>
          </a:xfrm>
          <a:prstGeom prst="rect">
            <a:avLst/>
          </a:prstGeom>
        </p:spPr>
      </p:pic>
      <p:pic>
        <p:nvPicPr>
          <p:cNvPr id="9" name="Рисунок 8" descr="IMG-20201021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643314"/>
            <a:ext cx="4143372" cy="2071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35729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Занятия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i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14752"/>
            <a:ext cx="2181225" cy="2181225"/>
          </a:xfrm>
          <a:prstGeom prst="rect">
            <a:avLst/>
          </a:prstGeom>
        </p:spPr>
      </p:pic>
      <p:pic>
        <p:nvPicPr>
          <p:cNvPr id="12" name="Рисунок 11" descr="i (1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1357298"/>
            <a:ext cx="2181225" cy="2181225"/>
          </a:xfrm>
          <a:prstGeom prst="rect">
            <a:avLst/>
          </a:prstGeom>
        </p:spPr>
      </p:pic>
      <p:pic>
        <p:nvPicPr>
          <p:cNvPr id="13" name="Рисунок 12" descr="i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1857364"/>
            <a:ext cx="2181225" cy="2181225"/>
          </a:xfrm>
          <a:prstGeom prst="rect">
            <a:avLst/>
          </a:prstGeom>
        </p:spPr>
      </p:pic>
      <p:pic>
        <p:nvPicPr>
          <p:cNvPr id="11" name="Рисунок 10" descr="i (2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3214686"/>
            <a:ext cx="2181225" cy="2181225"/>
          </a:xfrm>
          <a:prstGeom prst="rect">
            <a:avLst/>
          </a:prstGeom>
        </p:spPr>
      </p:pic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1500174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285860"/>
            <a:ext cx="678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Рады приветствовать Вас: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Муниципальное автономное общеобразовательное учреждение средняя общеобразовательная школа №2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пгт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Серышево структурное подразделение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детский сад №3</a:t>
            </a:r>
          </a:p>
          <a:p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Адрес:</a:t>
            </a:r>
          </a:p>
          <a:p>
            <a:pPr algn="ctr"/>
            <a:r>
              <a:rPr lang="ru-RU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ул</a:t>
            </a:r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 Ковалева., 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д.6, пгт. Серышево, </a:t>
            </a:r>
            <a:r>
              <a:rPr lang="ru-RU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Серышевский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район, Амурская область, 676351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Контактный телефон:</a:t>
            </a: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	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8(41642) 23-4-74, 23-3-26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Адрес электронной почты: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  <a:hlinkClick r:id="rId3"/>
              </a:rPr>
              <a:t>swetlana.gnat@yandex.ru</a:t>
            </a:r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35729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Занятия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Рисунок 11" descr="IMG-20201015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1803791" cy="2405055"/>
          </a:xfrm>
          <a:prstGeom prst="rect">
            <a:avLst/>
          </a:prstGeom>
        </p:spPr>
      </p:pic>
      <p:pic>
        <p:nvPicPr>
          <p:cNvPr id="13" name="Рисунок 12" descr="IMG-20201015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85860"/>
            <a:ext cx="1785932" cy="2381243"/>
          </a:xfrm>
          <a:prstGeom prst="rect">
            <a:avLst/>
          </a:prstGeom>
        </p:spPr>
      </p:pic>
      <p:pic>
        <p:nvPicPr>
          <p:cNvPr id="14" name="Рисунок 13" descr="IMG-20201015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928802"/>
            <a:ext cx="2000246" cy="2666994"/>
          </a:xfrm>
          <a:prstGeom prst="rect">
            <a:avLst/>
          </a:prstGeom>
        </p:spPr>
      </p:pic>
      <p:pic>
        <p:nvPicPr>
          <p:cNvPr id="15" name="Рисунок 14" descr="IMG-20201015-WA00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357562"/>
            <a:ext cx="2000246" cy="2666995"/>
          </a:xfrm>
          <a:prstGeom prst="rect">
            <a:avLst/>
          </a:prstGeom>
        </p:spPr>
      </p:pic>
      <p:pic>
        <p:nvPicPr>
          <p:cNvPr id="16" name="Рисунок 15" descr="IMG-20201015-WA0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3357562"/>
            <a:ext cx="192882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500174"/>
            <a:ext cx="4572032" cy="4572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404665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Достижения в творчестве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21442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Праздники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 (3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929066"/>
            <a:ext cx="2181225" cy="2181225"/>
          </a:xfrm>
          <a:prstGeom prst="rect">
            <a:avLst/>
          </a:prstGeom>
        </p:spPr>
      </p:pic>
      <p:pic>
        <p:nvPicPr>
          <p:cNvPr id="7" name="Рисунок 6" descr="i (4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857364"/>
            <a:ext cx="2181225" cy="2181225"/>
          </a:xfrm>
          <a:prstGeom prst="rect">
            <a:avLst/>
          </a:prstGeom>
        </p:spPr>
      </p:pic>
      <p:pic>
        <p:nvPicPr>
          <p:cNvPr id="8" name="Рисунок 7" descr="i (4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3643314"/>
            <a:ext cx="2181225" cy="2181225"/>
          </a:xfrm>
          <a:prstGeom prst="rect">
            <a:avLst/>
          </a:prstGeom>
        </p:spPr>
      </p:pic>
      <p:pic>
        <p:nvPicPr>
          <p:cNvPr id="9" name="Рисунок 8" descr="i (3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714488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21442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Прогулка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IMG-20201021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1857364"/>
            <a:ext cx="3857668" cy="1928834"/>
          </a:xfrm>
          <a:prstGeom prst="rect">
            <a:avLst/>
          </a:prstGeom>
        </p:spPr>
      </p:pic>
      <p:pic>
        <p:nvPicPr>
          <p:cNvPr id="10" name="Рисунок 9" descr="IMG-20201021-WA0013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571876"/>
            <a:ext cx="2534351" cy="2262182"/>
          </a:xfrm>
          <a:prstGeom prst="rect">
            <a:avLst/>
          </a:prstGeom>
        </p:spPr>
      </p:pic>
      <p:pic>
        <p:nvPicPr>
          <p:cNvPr id="11" name="Рисунок 10" descr="IMG-20201021-WA0012_c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1214422"/>
            <a:ext cx="2357454" cy="2337390"/>
          </a:xfrm>
          <a:prstGeom prst="rect">
            <a:avLst/>
          </a:prstGeom>
        </p:spPr>
      </p:pic>
      <p:pic>
        <p:nvPicPr>
          <p:cNvPr id="12" name="Рисунок 11" descr="IMG-20201021-WA0017_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3643314"/>
            <a:ext cx="2046497" cy="228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000108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Дни Рождения 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IMG-20201020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643050"/>
            <a:ext cx="2952738" cy="2214554"/>
          </a:xfrm>
          <a:prstGeom prst="rect">
            <a:avLst/>
          </a:prstGeom>
        </p:spPr>
      </p:pic>
      <p:pic>
        <p:nvPicPr>
          <p:cNvPr id="11" name="Рисунок 10" descr="IMG-20201020-WA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357562"/>
            <a:ext cx="3238491" cy="2428868"/>
          </a:xfrm>
          <a:prstGeom prst="rect">
            <a:avLst/>
          </a:prstGeom>
        </p:spPr>
      </p:pic>
      <p:pic>
        <p:nvPicPr>
          <p:cNvPr id="12" name="Рисунок 11" descr="IMG-20201020-WA0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857364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1" y="1071546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Игры в группе 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857364"/>
            <a:ext cx="2181225" cy="2181225"/>
          </a:xfrm>
          <a:prstGeom prst="rect">
            <a:avLst/>
          </a:prstGeom>
        </p:spPr>
      </p:pic>
      <p:pic>
        <p:nvPicPr>
          <p:cNvPr id="7" name="Рисунок 6" descr="i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357562"/>
            <a:ext cx="2181225" cy="2181225"/>
          </a:xfrm>
          <a:prstGeom prst="rect">
            <a:avLst/>
          </a:prstGeom>
        </p:spPr>
      </p:pic>
      <p:pic>
        <p:nvPicPr>
          <p:cNvPr id="8" name="Рисунок 7" descr="i (3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643182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00010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Дневной сон </a:t>
            </a:r>
            <a:endParaRPr lang="en-US" sz="36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-20201021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785926"/>
            <a:ext cx="6715172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-35721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785794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Разминка после сна </a:t>
            </a:r>
            <a:endParaRPr lang="en-US" sz="36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i (4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2181225" cy="2181225"/>
          </a:xfrm>
          <a:prstGeom prst="rect">
            <a:avLst/>
          </a:prstGeom>
        </p:spPr>
      </p:pic>
      <p:pic>
        <p:nvPicPr>
          <p:cNvPr id="11" name="Рисунок 10" descr="i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429000"/>
            <a:ext cx="2181225" cy="2181225"/>
          </a:xfrm>
          <a:prstGeom prst="rect">
            <a:avLst/>
          </a:prstGeom>
        </p:spPr>
      </p:pic>
      <p:pic>
        <p:nvPicPr>
          <p:cNvPr id="12" name="Рисунок 11" descr="i (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643050"/>
            <a:ext cx="2181225" cy="2181225"/>
          </a:xfrm>
          <a:prstGeom prst="rect">
            <a:avLst/>
          </a:prstGeom>
        </p:spPr>
      </p:pic>
      <p:pic>
        <p:nvPicPr>
          <p:cNvPr id="13" name="Рисунок 12" descr="i (4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357562"/>
            <a:ext cx="218122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-357214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-20201013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071546"/>
            <a:ext cx="5715040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642918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Первые успехи в самостоятельном одевании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596" y="114298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Наш любимый детский сад видеть рад всегда ребят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IMG_20201021_122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929058" y="2714620"/>
            <a:ext cx="3429023" cy="2571768"/>
          </a:xfrm>
          <a:prstGeom prst="rect">
            <a:avLst/>
          </a:prstGeom>
        </p:spPr>
      </p:pic>
      <p:pic>
        <p:nvPicPr>
          <p:cNvPr id="12" name="Рисунок 11" descr="IMG_20201021_122441_c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214554"/>
            <a:ext cx="2621127" cy="1919634"/>
          </a:xfrm>
          <a:prstGeom prst="rect">
            <a:avLst/>
          </a:prstGeom>
        </p:spPr>
      </p:pic>
      <p:pic>
        <p:nvPicPr>
          <p:cNvPr id="13" name="Рисунок 12" descr="IMG_20201021_1225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4214818"/>
            <a:ext cx="2190733" cy="1643050"/>
          </a:xfrm>
          <a:prstGeom prst="rect">
            <a:avLst/>
          </a:prstGeom>
        </p:spPr>
      </p:pic>
      <p:pic>
        <p:nvPicPr>
          <p:cNvPr id="14" name="Рисунок 13" descr="IMG_20201021_122401_c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45746" y="3569766"/>
            <a:ext cx="2138920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4429132"/>
            <a:ext cx="2571767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Зеведующий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err="1" smtClean="0">
                <a:solidFill>
                  <a:srgbClr val="FF9900"/>
                </a:solidFill>
                <a:latin typeface="Comic Sans MS" pitchFamily="66" charset="0"/>
              </a:rPr>
              <a:t>Гнатышина</a:t>
            </a:r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Светлана Петровна </a:t>
            </a:r>
          </a:p>
          <a:p>
            <a:pPr algn="ctr"/>
            <a:endParaRPr lang="ru-RU" sz="155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endParaRPr lang="ru-RU" sz="155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1550" b="1" dirty="0">
              <a:solidFill>
                <a:srgbClr val="FF99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714884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Старший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воспитатель </a:t>
            </a:r>
          </a:p>
          <a:p>
            <a:pPr algn="ctr"/>
            <a:r>
              <a:rPr lang="ru-RU" b="1" dirty="0" err="1" smtClean="0">
                <a:solidFill>
                  <a:srgbClr val="FF9900"/>
                </a:solidFill>
                <a:latin typeface="Comic Sans MS" pitchFamily="66" charset="0"/>
              </a:rPr>
              <a:t>Галочкина</a:t>
            </a:r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Елена Николаевна </a:t>
            </a:r>
          </a:p>
        </p:txBody>
      </p:sp>
      <p:pic>
        <p:nvPicPr>
          <p:cNvPr id="35842" name="Picture 2" descr="Гнатышина Светлана Петр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1700808"/>
            <a:ext cx="2143140" cy="3214711"/>
          </a:xfrm>
          <a:prstGeom prst="rect">
            <a:avLst/>
          </a:prstGeom>
          <a:noFill/>
        </p:spPr>
      </p:pic>
      <p:pic>
        <p:nvPicPr>
          <p:cNvPr id="35844" name="Picture 4" descr="Галочкина Елена Николае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1941" y="1796952"/>
            <a:ext cx="2326332" cy="31892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5851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</a:t>
            </a:r>
          </a:p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       С Вами работают: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1000108"/>
            <a:ext cx="55721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endParaRPr lang="ru-RU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3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Приходите в гости к нам – рады мы всегда     гостям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770" name="Picture 2" descr="Пазущенко Галина Никифор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2500330" cy="3427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485776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Медицинская сестра </a:t>
            </a:r>
          </a:p>
          <a:p>
            <a:r>
              <a:rPr lang="ru-RU" b="1" dirty="0" err="1" smtClean="0">
                <a:solidFill>
                  <a:srgbClr val="FFC000"/>
                </a:solidFill>
                <a:latin typeface="Comic Sans MS" pitchFamily="66" charset="0"/>
              </a:rPr>
              <a:t>Пазущенко</a:t>
            </a: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 Галина Никифоровна 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929198"/>
            <a:ext cx="410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     Медицинская сестра 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      </a:t>
            </a:r>
            <a:r>
              <a:rPr lang="ru-RU" b="1" dirty="0" err="1" smtClean="0">
                <a:solidFill>
                  <a:srgbClr val="FFC000"/>
                </a:solidFill>
                <a:latin typeface="Comic Sans MS" pitchFamily="66" charset="0"/>
              </a:rPr>
              <a:t>Загнитько</a:t>
            </a: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 Юлия </a:t>
            </a:r>
          </a:p>
          <a:p>
            <a:r>
              <a:rPr lang="ru-RU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     Витальевна 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2772" name="Picture 4" descr="Загнитько Юлия Виталье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228123"/>
            <a:ext cx="2362197" cy="3543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0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4572008"/>
            <a:ext cx="221457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Завхоз</a:t>
            </a:r>
          </a:p>
          <a:p>
            <a:pPr algn="ctr"/>
            <a:r>
              <a:rPr lang="ru-RU" b="1" dirty="0" err="1" smtClean="0">
                <a:solidFill>
                  <a:srgbClr val="FF9900"/>
                </a:solidFill>
                <a:latin typeface="Comic Sans MS" pitchFamily="66" charset="0"/>
              </a:rPr>
              <a:t>Плохотнюк</a:t>
            </a:r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Татьяна Владимировна</a:t>
            </a:r>
          </a:p>
          <a:p>
            <a:pPr algn="ctr"/>
            <a:r>
              <a:rPr lang="ru-RU" sz="155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4500570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Инструктор по физической культуре 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Попова Наталья Викторовна</a:t>
            </a:r>
          </a:p>
        </p:txBody>
      </p:sp>
      <p:pic>
        <p:nvPicPr>
          <p:cNvPr id="34818" name="Picture 2" descr="Попова Наталья Виктор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2428892" cy="3329888"/>
          </a:xfrm>
          <a:prstGeom prst="rect">
            <a:avLst/>
          </a:prstGeom>
          <a:noFill/>
        </p:spPr>
      </p:pic>
      <p:pic>
        <p:nvPicPr>
          <p:cNvPr id="34820" name="Picture 4" descr="Плохотнюк Татьяна Владимиров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85860"/>
            <a:ext cx="2250603" cy="3263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9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1" y="4429132"/>
            <a:ext cx="2428891" cy="1638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Игнатьева Анна Ивановна </a:t>
            </a:r>
          </a:p>
          <a:p>
            <a:pPr algn="ctr"/>
            <a:endParaRPr lang="ru-RU" sz="1550" b="1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 algn="ctr"/>
            <a:r>
              <a:rPr lang="ru-RU" sz="1550" b="1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450057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Музыкальный руководитель </a:t>
            </a:r>
          </a:p>
          <a:p>
            <a:pPr algn="ctr"/>
            <a:r>
              <a:rPr lang="ru-RU" b="1" dirty="0" err="1" smtClean="0">
                <a:solidFill>
                  <a:srgbClr val="FF9900"/>
                </a:solidFill>
                <a:latin typeface="Comic Sans MS" pitchFamily="66" charset="0"/>
              </a:rPr>
              <a:t>Закоморная</a:t>
            </a:r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Юлия Андреевна</a:t>
            </a:r>
          </a:p>
        </p:txBody>
      </p:sp>
      <p:pic>
        <p:nvPicPr>
          <p:cNvPr id="33794" name="Picture 2" descr="Игнатьева Анна Иванов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2"/>
            <a:ext cx="2534766" cy="3475036"/>
          </a:xfrm>
          <a:prstGeom prst="rect">
            <a:avLst/>
          </a:prstGeom>
          <a:noFill/>
        </p:spPr>
      </p:pic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3" y="1285860"/>
            <a:ext cx="2245135" cy="32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-20200930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428736"/>
            <a:ext cx="6874887" cy="3857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857232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Группа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4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57357" y="1142984"/>
            <a:ext cx="5572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c519001dbced609c09a3c04350ac4b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54005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302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User1</cp:lastModifiedBy>
  <cp:revision>113</cp:revision>
  <dcterms:created xsi:type="dcterms:W3CDTF">2020-10-19T06:00:15Z</dcterms:created>
  <dcterms:modified xsi:type="dcterms:W3CDTF">2020-10-27T03:26:38Z</dcterms:modified>
</cp:coreProperties>
</file>