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7" r:id="rId2"/>
    <p:sldId id="271" r:id="rId3"/>
    <p:sldId id="268" r:id="rId4"/>
    <p:sldId id="272" r:id="rId5"/>
    <p:sldId id="258" r:id="rId6"/>
    <p:sldId id="264" r:id="rId7"/>
    <p:sldId id="267" r:id="rId8"/>
    <p:sldId id="273" r:id="rId9"/>
    <p:sldId id="265" r:id="rId10"/>
    <p:sldId id="269" r:id="rId11"/>
    <p:sldId id="263" r:id="rId12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7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24.08.2016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24.08.2016</a:t>
            </a:r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Щелкните, чтобы изменить стили текста образца слайда</a:t>
            </a:r>
          </a:p>
          <a:p>
            <a:pPr lvl="1" rtl="0"/>
            <a:r>
              <a:t>Второй уровень</a:t>
            </a:r>
          </a:p>
          <a:p>
            <a:pPr lvl="2" rtl="0"/>
            <a:r>
              <a:t>Третий уровень</a:t>
            </a:r>
          </a:p>
          <a:p>
            <a:pPr lvl="3" rtl="0"/>
            <a:r>
              <a:t>Четвертый уровень</a:t>
            </a:r>
          </a:p>
          <a:p>
            <a:pPr lvl="4" rtl="0"/>
            <a:r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ru-RU"/>
              <a:t>Образец заголовка</a:t>
            </a:r>
            <a:endParaRPr lang="ru"/>
          </a:p>
        </p:txBody>
      </p:sp>
      <p:grpSp>
        <p:nvGrpSpPr>
          <p:cNvPr id="84" name="Группа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97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dirty="0"/>
          </a:p>
        </p:txBody>
      </p:sp>
      <p:grpSp>
        <p:nvGrpSpPr>
          <p:cNvPr id="98" name="Группа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0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11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dirty="0"/>
          </a:p>
        </p:txBody>
      </p:sp>
      <p:grpSp>
        <p:nvGrpSpPr>
          <p:cNvPr id="112" name="Группа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25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dirty="0"/>
          </a:p>
        </p:txBody>
      </p:sp>
      <p:sp>
        <p:nvSpPr>
          <p:cNvPr id="126" name="Текст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ru-RU"/>
              <a:t>Образец заголовка</a:t>
            </a:r>
            <a:endParaRPr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ru-RU"/>
              <a:t>Образец заголовка</a:t>
            </a:r>
            <a:endParaRPr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Полилиния 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" name="Полилиния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Полилиния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  <p:sp>
            <p:nvSpPr>
              <p:cNvPr id="21" name="Полилиния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</p:grpSp>
        <p:sp>
          <p:nvSpPr>
            <p:cNvPr id="12" name="Полилиния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Полилиния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Полилиния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Полилиния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Полилиния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Полилиния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Полилиния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Полилиния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5" name="Замещающий текст 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"/>
          </a:p>
        </p:txBody>
      </p:sp>
      <p:grpSp>
        <p:nvGrpSpPr>
          <p:cNvPr id="9" name="Группа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6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dirty="0"/>
          </a:p>
        </p:txBody>
      </p:sp>
      <p:sp>
        <p:nvSpPr>
          <p:cNvPr id="39" name="Текст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7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dirty="0"/>
          </a:p>
        </p:txBody>
      </p:sp>
      <p:sp>
        <p:nvSpPr>
          <p:cNvPr id="40" name="Текст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"/>
          </a:p>
        </p:txBody>
      </p:sp>
      <p:grpSp>
        <p:nvGrpSpPr>
          <p:cNvPr id="52" name="Группа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9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dirty="0"/>
          </a:p>
        </p:txBody>
      </p:sp>
      <p:sp>
        <p:nvSpPr>
          <p:cNvPr id="81" name="Текст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grpSp>
        <p:nvGrpSpPr>
          <p:cNvPr id="84" name="Группа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8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dirty="0"/>
          </a:p>
        </p:txBody>
      </p:sp>
      <p:sp>
        <p:nvSpPr>
          <p:cNvPr id="82" name="Текст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grpSp>
        <p:nvGrpSpPr>
          <p:cNvPr id="97" name="Группа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9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80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dirty="0"/>
          </a:p>
        </p:txBody>
      </p:sp>
      <p:sp>
        <p:nvSpPr>
          <p:cNvPr id="83" name="Текст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заголовка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"/>
              <a:t>Стиль образца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/>
              <a:t>Образец текста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/>
              <a:t>24.08.2016</a:t>
            </a:r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eg"/><Relationship Id="rId7" Type="http://schemas.openxmlformats.org/officeDocument/2006/relationships/image" Target="../media/image18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06615" y="1606060"/>
            <a:ext cx="8710246" cy="931985"/>
          </a:xfrm>
        </p:spPr>
        <p:txBody>
          <a:bodyPr rtlCol="0">
            <a:normAutofit/>
          </a:bodyPr>
          <a:lstStyle/>
          <a:p>
            <a:pPr rtl="0"/>
            <a:r>
              <a:rPr lang="ru" sz="4400" dirty="0"/>
              <a:t>«Второе дыхание» мусора.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414" y="3013930"/>
            <a:ext cx="3362104" cy="28465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580" y="3185929"/>
            <a:ext cx="879231" cy="36451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781" y="2917673"/>
            <a:ext cx="879231" cy="3645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012" y="2742102"/>
            <a:ext cx="879231" cy="3645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88640" y="548641"/>
            <a:ext cx="7904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Муниципальное автономное общеобразовательное учреждение</a:t>
            </a:r>
          </a:p>
          <a:p>
            <a:pPr algn="ctr"/>
            <a:r>
              <a:rPr lang="ru-RU" b="1" dirty="0"/>
              <a:t>средняя общеобразовательная школа №2</a:t>
            </a:r>
          </a:p>
          <a:p>
            <a:pPr algn="ctr"/>
            <a:r>
              <a:rPr lang="ru-RU" b="1" dirty="0"/>
              <a:t>структурное подразделение детский сад №3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59200" y="3106617"/>
            <a:ext cx="52271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 </a:t>
            </a:r>
            <a:endParaRPr lang="ru-RU" dirty="0"/>
          </a:p>
          <a:p>
            <a:r>
              <a:rPr lang="ru-RU" b="1" dirty="0"/>
              <a:t>Лисина Мария</a:t>
            </a:r>
          </a:p>
          <a:p>
            <a:r>
              <a:rPr lang="ru-RU" b="1" dirty="0"/>
              <a:t>Подготовительная к школе группа №4</a:t>
            </a:r>
          </a:p>
          <a:p>
            <a:r>
              <a:rPr lang="ru-RU" b="1" dirty="0"/>
              <a:t>Руководители:</a:t>
            </a:r>
          </a:p>
          <a:p>
            <a:r>
              <a:rPr lang="ru-RU" b="1" dirty="0"/>
              <a:t>Папа: Лисин Олег Васильевич</a:t>
            </a:r>
          </a:p>
          <a:p>
            <a:r>
              <a:rPr lang="ru-RU" b="1" dirty="0"/>
              <a:t>Воспитатель: </a:t>
            </a:r>
          </a:p>
          <a:p>
            <a:r>
              <a:rPr lang="ru-RU" b="1" dirty="0"/>
              <a:t>Барышникова Людмила Валентиновна</a:t>
            </a:r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5669280" y="6206584"/>
            <a:ext cx="2877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8 февраля</a:t>
            </a:r>
          </a:p>
          <a:p>
            <a:r>
              <a:rPr lang="ru-RU" b="1" dirty="0"/>
              <a:t>2022г.</a:t>
            </a:r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9227579" y="2102476"/>
            <a:ext cx="2286000" cy="1885508"/>
          </a:xfrm>
        </p:spPr>
        <p:txBody>
          <a:bodyPr rtlCol="0">
            <a:normAutofit fontScale="90000"/>
          </a:bodyPr>
          <a:lstStyle/>
          <a:p>
            <a:r>
              <a:rPr lang="ru-RU" dirty="0"/>
              <a:t>Так мы дали «Второе дыхание» дырявой канистре, сделав из нее кормушку для птиц</a:t>
            </a:r>
            <a:endParaRPr lang="ru" dirty="0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1" r="18191"/>
          <a:stretch>
            <a:fillRect/>
          </a:stretch>
        </p:blipFill>
        <p:spPr/>
      </p:pic>
      <p:pic>
        <p:nvPicPr>
          <p:cNvPr id="3" name="Рисунок 2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 r="1291"/>
          <a:stretch>
            <a:fillRect/>
          </a:stretch>
        </p:blipFill>
        <p:spPr/>
      </p:pic>
      <p:pic>
        <p:nvPicPr>
          <p:cNvPr id="4" name="Рисунок 3"/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9" b="211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6041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Доклад окончен,</a:t>
            </a:r>
            <a:br>
              <a:rPr lang="ru-RU" dirty="0"/>
            </a:br>
            <a:r>
              <a:rPr lang="ru-RU" dirty="0"/>
              <a:t>спасибо за внимание!!!</a:t>
            </a:r>
            <a:endParaRPr lang="ru" dirty="0"/>
          </a:p>
        </p:txBody>
      </p:sp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346566" y="3118338"/>
            <a:ext cx="10058402" cy="1219200"/>
          </a:xfrm>
        </p:spPr>
        <p:txBody>
          <a:bodyPr rtlCol="0">
            <a:normAutofit fontScale="90000"/>
          </a:bodyPr>
          <a:lstStyle/>
          <a:p>
            <a:r>
              <a:rPr lang="ru-RU" dirty="0"/>
              <a:t>Хотите видеть прекрасное вокруг-начните уважительно и бережно относиться к природе, которая вас окружает. Для этого нужно решить одну из важнейших проблем всего современного человечества – МУСОР!</a:t>
            </a:r>
          </a:p>
        </p:txBody>
      </p:sp>
    </p:spTree>
    <p:extLst>
      <p:ext uri="{BB962C8B-B14F-4D97-AF65-F5344CB8AC3E}">
        <p14:creationId xmlns:p14="http://schemas.microsoft.com/office/powerpoint/2010/main" val="344420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219528" y="718895"/>
            <a:ext cx="9732753" cy="621323"/>
          </a:xfrm>
        </p:spPr>
        <p:txBody>
          <a:bodyPr rtlCol="0"/>
          <a:lstStyle/>
          <a:p>
            <a:pPr algn="ctr"/>
            <a:r>
              <a:rPr lang="ru-RU" b="1" dirty="0"/>
              <a:t>АКТУАЛЬНОСТЬ ПРОЕКТА</a:t>
            </a:r>
            <a:endParaRPr lang="ru-RU" dirty="0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9" r="27989"/>
          <a:stretch>
            <a:fillRect/>
          </a:stretch>
        </p:blipFill>
        <p:spPr>
          <a:xfrm>
            <a:off x="1219200" y="1824038"/>
            <a:ext cx="2716213" cy="2776537"/>
          </a:xfrm>
        </p:spPr>
      </p:pic>
      <p:pic>
        <p:nvPicPr>
          <p:cNvPr id="3" name="Рисунок 2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9" r="27989"/>
          <a:stretch>
            <a:fillRect/>
          </a:stretch>
        </p:blipFill>
        <p:spPr/>
      </p:pic>
      <p:pic>
        <p:nvPicPr>
          <p:cNvPr id="6" name="Рисунок 5"/>
          <p:cNvPicPr>
            <a:picLocks noGrp="1" noChangeAspect="1"/>
          </p:cNvPicPr>
          <p:nvPr>
            <p:ph type="pic" sz="quarter" idx="2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0" r="27000"/>
          <a:stretch>
            <a:fillRect/>
          </a:stretch>
        </p:blipFill>
        <p:spPr>
          <a:xfrm rot="5400000">
            <a:off x="8193088" y="1855788"/>
            <a:ext cx="2774950" cy="2714625"/>
          </a:xfrm>
        </p:spPr>
      </p:pic>
    </p:spTree>
    <p:extLst>
      <p:ext uri="{BB962C8B-B14F-4D97-AF65-F5344CB8AC3E}">
        <p14:creationId xmlns:p14="http://schemas.microsoft.com/office/powerpoint/2010/main" val="324230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9" b="21129"/>
          <a:stretch>
            <a:fillRect/>
          </a:stretch>
        </p:blipFill>
        <p:spPr/>
      </p:pic>
      <p:pic>
        <p:nvPicPr>
          <p:cNvPr id="11" name="Рисунок 10"/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9" b="21129"/>
          <a:stretch>
            <a:fillRect/>
          </a:stretch>
        </p:blipFill>
        <p:spPr/>
      </p:pic>
      <p:sp>
        <p:nvSpPr>
          <p:cNvPr id="10" name="Текст 9"/>
          <p:cNvSpPr>
            <a:spLocks noGrp="1"/>
          </p:cNvSpPr>
          <p:nvPr>
            <p:ph type="body" sz="half" idx="21"/>
          </p:nvPr>
        </p:nvSpPr>
        <p:spPr>
          <a:xfrm>
            <a:off x="9066214" y="422032"/>
            <a:ext cx="2286000" cy="5311690"/>
          </a:xfrm>
        </p:spPr>
        <p:txBody>
          <a:bodyPr rtlCol="0">
            <a:normAutofit/>
          </a:bodyPr>
          <a:lstStyle/>
          <a:p>
            <a:endParaRPr lang="ru-RU" dirty="0">
              <a:solidFill>
                <a:schemeClr val="tx2"/>
              </a:solidFill>
            </a:endParaRPr>
          </a:p>
          <a:p>
            <a:endParaRPr lang="ru-RU" dirty="0">
              <a:solidFill>
                <a:schemeClr val="tx2"/>
              </a:solidFill>
            </a:endParaRPr>
          </a:p>
          <a:p>
            <a:endParaRPr lang="ru-RU" dirty="0">
              <a:solidFill>
                <a:schemeClr val="tx2"/>
              </a:solidFill>
            </a:endParaRPr>
          </a:p>
          <a:p>
            <a:endParaRPr lang="ru-RU" dirty="0">
              <a:solidFill>
                <a:schemeClr val="tx2"/>
              </a:solidFill>
            </a:endParaRPr>
          </a:p>
          <a:p>
            <a:r>
              <a:rPr lang="ru-RU" dirty="0">
                <a:solidFill>
                  <a:schemeClr val="tx2"/>
                </a:solidFill>
              </a:rPr>
              <a:t>Каждый день люди производят и выбрасывают отходы. В большинстве случаев они даже не задумываются куда все это девается.</a:t>
            </a:r>
            <a:endParaRPr lang="en-US" dirty="0"/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5" r="30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609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065214" y="1788115"/>
            <a:ext cx="10058402" cy="1219200"/>
          </a:xfrm>
        </p:spPr>
        <p:txBody>
          <a:bodyPr rtlCol="0">
            <a:normAutofit fontScale="90000"/>
          </a:bodyPr>
          <a:lstStyle/>
          <a:p>
            <a:r>
              <a:rPr lang="ru-RU" b="1" dirty="0"/>
              <a:t>ЦЕЛЬ ПРОЕКТА:</a:t>
            </a:r>
            <a:br>
              <a:rPr lang="ru-RU" b="1" dirty="0"/>
            </a:br>
            <a:r>
              <a:rPr lang="ru-RU" dirty="0"/>
              <a:t>Доказать необходимость сортировки, переработки мусора и возможность изготовления из него различных нужных вещей.</a:t>
            </a:r>
            <a:br>
              <a:rPr lang="ru-RU" dirty="0"/>
            </a:br>
            <a:r>
              <a:rPr lang="ru-RU" dirty="0"/>
              <a:t> </a:t>
            </a: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1065214" y="3144372"/>
            <a:ext cx="10058400" cy="3004038"/>
          </a:xfrm>
        </p:spPr>
        <p:txBody>
          <a:bodyPr rtlCol="0"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tx2"/>
                </a:solidFill>
              </a:rPr>
              <a:t>ЗАДАЧИ</a:t>
            </a:r>
            <a:endParaRPr lang="ru-RU" dirty="0">
              <a:solidFill>
                <a:schemeClr val="tx2"/>
              </a:solidFill>
            </a:endParaRPr>
          </a:p>
          <a:p>
            <a:r>
              <a:rPr lang="ru-RU" b="1" dirty="0">
                <a:solidFill>
                  <a:schemeClr val="tx2"/>
                </a:solidFill>
              </a:rPr>
              <a:t>- </a:t>
            </a:r>
            <a:r>
              <a:rPr lang="ru-RU" dirty="0">
                <a:solidFill>
                  <a:schemeClr val="tx2"/>
                </a:solidFill>
              </a:rPr>
              <a:t>научиться правильно сортировать мусор и научить этому своих </a:t>
            </a:r>
            <a:r>
              <a:rPr lang="ru-RU" dirty="0" err="1">
                <a:solidFill>
                  <a:schemeClr val="tx2"/>
                </a:solidFill>
              </a:rPr>
              <a:t>одногруппников</a:t>
            </a:r>
            <a:r>
              <a:rPr lang="ru-RU" dirty="0">
                <a:solidFill>
                  <a:schemeClr val="tx2"/>
                </a:solidFill>
              </a:rPr>
              <a:t> в игровой форме;</a:t>
            </a:r>
          </a:p>
          <a:p>
            <a:r>
              <a:rPr lang="ru-RU" dirty="0">
                <a:solidFill>
                  <a:schemeClr val="tx2"/>
                </a:solidFill>
              </a:rPr>
              <a:t>- выявить в течение 2-х дней, с помощью наблюдения, каких бытовых отходов больше всего скапливается дома;</a:t>
            </a:r>
          </a:p>
          <a:p>
            <a:r>
              <a:rPr lang="ru-RU" dirty="0">
                <a:solidFill>
                  <a:schemeClr val="tx2"/>
                </a:solidFill>
              </a:rPr>
              <a:t>- определить с помощью опыта, какие отходы разлагаются быстрее;</a:t>
            </a:r>
          </a:p>
          <a:p>
            <a:r>
              <a:rPr lang="ru-RU" dirty="0">
                <a:solidFill>
                  <a:schemeClr val="tx2"/>
                </a:solidFill>
              </a:rPr>
              <a:t>- узнать способы переработки мусора;</a:t>
            </a:r>
          </a:p>
          <a:p>
            <a:r>
              <a:rPr lang="ru-RU" dirty="0">
                <a:solidFill>
                  <a:schemeClr val="tx2"/>
                </a:solidFill>
              </a:rPr>
              <a:t>- попробовать дать «второе дыхание» мусору.</a:t>
            </a:r>
          </a:p>
        </p:txBody>
      </p:sp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044940" y="305622"/>
            <a:ext cx="10058402" cy="644769"/>
          </a:xfrm>
        </p:spPr>
        <p:txBody>
          <a:bodyPr/>
          <a:lstStyle/>
          <a:p>
            <a:pPr algn="ctr"/>
            <a:r>
              <a:rPr lang="ru-RU" dirty="0"/>
              <a:t>Как я училась сортировать мусор.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3"/>
          <a:stretch/>
        </p:blipFill>
        <p:spPr>
          <a:xfrm>
            <a:off x="177434" y="950391"/>
            <a:ext cx="2873741" cy="24093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5"/>
          <a:stretch/>
        </p:blipFill>
        <p:spPr>
          <a:xfrm>
            <a:off x="3201988" y="950391"/>
            <a:ext cx="2872153" cy="24092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13521"/>
          <a:stretch/>
        </p:blipFill>
        <p:spPr>
          <a:xfrm>
            <a:off x="6224954" y="950391"/>
            <a:ext cx="2873742" cy="24080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0" r="11700"/>
          <a:stretch/>
        </p:blipFill>
        <p:spPr>
          <a:xfrm>
            <a:off x="9249509" y="950391"/>
            <a:ext cx="2860430" cy="2408037"/>
          </a:xfrm>
          <a:prstGeom prst="rect">
            <a:avLst/>
          </a:prstGeom>
        </p:spPr>
      </p:pic>
      <p:sp>
        <p:nvSpPr>
          <p:cNvPr id="12" name="Заголовок 6"/>
          <p:cNvSpPr txBox="1">
            <a:spLocks/>
          </p:cNvSpPr>
          <p:nvPr/>
        </p:nvSpPr>
        <p:spPr>
          <a:xfrm>
            <a:off x="1031630" y="3382519"/>
            <a:ext cx="10058402" cy="6447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Как я УЧИЛА сортировать мусор.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10"/>
          <a:stretch/>
        </p:blipFill>
        <p:spPr>
          <a:xfrm>
            <a:off x="177434" y="4051379"/>
            <a:ext cx="2860431" cy="240803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" r="6412"/>
          <a:stretch/>
        </p:blipFill>
        <p:spPr>
          <a:xfrm>
            <a:off x="3213710" y="4053549"/>
            <a:ext cx="2860431" cy="241788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7" r="5906"/>
          <a:stretch/>
        </p:blipFill>
        <p:spPr>
          <a:xfrm>
            <a:off x="6236677" y="4051819"/>
            <a:ext cx="2848708" cy="242134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6" r="6406"/>
          <a:stretch/>
        </p:blipFill>
        <p:spPr>
          <a:xfrm>
            <a:off x="9272955" y="4065270"/>
            <a:ext cx="2813538" cy="240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0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r>
              <a:rPr lang="ru-RU" dirty="0"/>
              <a:t>Это уже происходит на нашей Земле</a:t>
            </a:r>
            <a:endParaRPr lang="ru" dirty="0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" b="1008"/>
          <a:stretch>
            <a:fillRect/>
          </a:stretch>
        </p:blipFill>
        <p:spPr>
          <a:xfrm>
            <a:off x="1268413" y="1943100"/>
            <a:ext cx="3937000" cy="2571750"/>
          </a:xfrm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algn="ctr" rtl="0"/>
            <a:r>
              <a:rPr lang="ru-RU" dirty="0">
                <a:solidFill>
                  <a:schemeClr val="tx2"/>
                </a:solidFill>
              </a:rPr>
              <a:t>Свалка мусора «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Deonar</a:t>
            </a:r>
            <a:r>
              <a:rPr lang="ru-RU" dirty="0">
                <a:solidFill>
                  <a:schemeClr val="tx2"/>
                </a:solidFill>
              </a:rPr>
              <a:t>» </a:t>
            </a:r>
          </a:p>
          <a:p>
            <a:pPr algn="ctr" rtl="0"/>
            <a:r>
              <a:rPr lang="ru-RU" dirty="0">
                <a:solidFill>
                  <a:schemeClr val="tx2"/>
                </a:solidFill>
              </a:rPr>
              <a:t>г. Мумбаи, Индия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" b="988"/>
          <a:stretch>
            <a:fillRect/>
          </a:stretch>
        </p:blipFill>
        <p:spPr/>
      </p:pic>
      <p:sp>
        <p:nvSpPr>
          <p:cNvPr id="10" name="Текст 9"/>
          <p:cNvSpPr>
            <a:spLocks noGrp="1"/>
          </p:cNvSpPr>
          <p:nvPr>
            <p:ph type="body" sz="half" idx="19"/>
          </p:nvPr>
        </p:nvSpPr>
        <p:spPr/>
        <p:txBody>
          <a:bodyPr rtlCol="0"/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Мусорный остров в Тихом океане,</a:t>
            </a:r>
          </a:p>
          <a:p>
            <a:pPr algn="ctr"/>
            <a:r>
              <a:rPr lang="ru-RU" dirty="0">
                <a:solidFill>
                  <a:schemeClr val="tx2"/>
                </a:solidFill>
              </a:rPr>
              <a:t>фото со спутника.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63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044940" y="305622"/>
            <a:ext cx="10058402" cy="644769"/>
          </a:xfrm>
        </p:spPr>
        <p:txBody>
          <a:bodyPr/>
          <a:lstStyle/>
          <a:p>
            <a:pPr algn="ctr"/>
            <a:r>
              <a:rPr lang="ru-RU" dirty="0"/>
              <a:t>Мой маленький эксперимент.</a:t>
            </a:r>
          </a:p>
        </p:txBody>
      </p:sp>
      <p:pic>
        <p:nvPicPr>
          <p:cNvPr id="5" name="Мусорный эксп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9508" y="1127499"/>
            <a:ext cx="7949266" cy="447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4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5" y="65895"/>
            <a:ext cx="10434917" cy="679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2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Природа 16 х 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51_TF03431377" id="{E55CF100-C248-4B8F-8F5C-C7DC3EE79A39}" vid="{F3C83CD3-4C48-4907-A3EA-9E7FA702781C}"/>
    </a:ext>
  </a:extLst>
</a:theme>
</file>

<file path=ppt/theme/theme2.xml><?xml version="1.0" encoding="utf-8"?>
<a:theme xmlns:a="http://schemas.openxmlformats.org/drawingml/2006/main" name="Тема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с изображением природы</Template>
  <TotalTime>152</TotalTime>
  <Words>244</Words>
  <Application>Microsoft Office PowerPoint</Application>
  <PresentationFormat>Широкоэкранный</PresentationFormat>
  <Paragraphs>37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Segoe Print</vt:lpstr>
      <vt:lpstr>Природа 16 х 9</vt:lpstr>
      <vt:lpstr>«Второе дыхание» мусора.</vt:lpstr>
      <vt:lpstr>Хотите видеть прекрасное вокруг-начните уважительно и бережно относиться к природе, которая вас окружает. Для этого нужно решить одну из важнейших проблем всего современного человечества – МУСОР!</vt:lpstr>
      <vt:lpstr>АКТУАЛЬНОСТЬ ПРОЕКТА</vt:lpstr>
      <vt:lpstr>Презентация PowerPoint</vt:lpstr>
      <vt:lpstr>ЦЕЛЬ ПРОЕКТА: Доказать необходимость сортировки, переработки мусора и возможность изготовления из него различных нужных вещей.  </vt:lpstr>
      <vt:lpstr>Как я училась сортировать мусор.</vt:lpstr>
      <vt:lpstr>Это уже происходит на нашей Земле</vt:lpstr>
      <vt:lpstr>Мой маленький эксперимент.</vt:lpstr>
      <vt:lpstr>Презентация PowerPoint</vt:lpstr>
      <vt:lpstr>Так мы дали «Второе дыхание» дырявой канистре, сделав из нее кормушку для птиц</vt:lpstr>
      <vt:lpstr>Доклад окончен, спасибо за внимание!!!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Макет заголовка</dc:title>
  <dc:creator>Олег</dc:creator>
  <cp:lastModifiedBy>Admin</cp:lastModifiedBy>
  <cp:revision>16</cp:revision>
  <dcterms:created xsi:type="dcterms:W3CDTF">2022-01-24T11:38:02Z</dcterms:created>
  <dcterms:modified xsi:type="dcterms:W3CDTF">2022-02-03T03:31:46Z</dcterms:modified>
</cp:coreProperties>
</file>