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slovoart.ru/sites/default/files/images/16/01-Main/08-Igushka/Zernushka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slovoart.ru/sites/default/files/images/16/01-Main/08-Igushka/V-Slav_Pelenashka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hyperlink" Target="http://www.slovoart.ru/sites/default/files/images/16/01-Main/08-Igushka/Glinyaniy_shar_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hyperlink" Target="http://www.slovoart.ru/sites/default/files/images/16/01-Main/08-Igushka/Solovey_1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slovoart.ru/sites/default/files/images/16/01-Main/08-Igushka/Kukla_iz_solomi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19" y="332656"/>
            <a:ext cx="925252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Муниципальное автономное общеобразовательное учреждение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средняя общеобразовательная школа №2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пгт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Серышево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структурное подразделение детский сад №3</a:t>
            </a:r>
          </a:p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Тема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: «История игрушек в Амурской области»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 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 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 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 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 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                                                      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Шаповалова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Аврора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                                        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Старшая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группа № 5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                                                                                   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                                               Руководители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: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                                            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Мама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: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Шаповалова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А.С.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                                                                      Воспитатель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: Бородина Н.С.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68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maam.ru/upload/blogs/28954c5a1e3f643329a6cf23c1a70005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936" y="1268760"/>
            <a:ext cx="3294550" cy="4390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detkisovet.ru/wp-content/uploads/2021/07/podelki-iz-kartoshki-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detkisovet.ru/wp-content/uploads/2021/07/podelki-iz-kartoshki-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44785"/>
            <a:ext cx="3068144" cy="4092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6093296"/>
            <a:ext cx="31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Картофельный человечек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747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кла-зернушка. Музей русской игрушки. с Бычиха Хабаровского района">
            <a:hlinkClick r:id="rId2" tooltip="&quot;Кукла-зернушка. Музей русской игрушки. с Бычиха Хабаровского района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328" y="1916832"/>
            <a:ext cx="2778576" cy="3354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AutoShape 2" descr="https://www.slovoart.ru/sites/default/files/images/16/01-Main/08-Igushka/V-Slav_Pelenash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www.slovoart.ru/sites/default/files/images/16/01-Main/08-Igushka/V-Slav_Pelenashk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https://apf.mail.ru/cgi-bin/readmsg?id=16442071890754830965;0;3&amp;exif=1&amp;full=1&amp;x-email=borodina_ns%40bk.r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3" t="1774" r="-2394" b="-1774"/>
          <a:stretch/>
        </p:blipFill>
        <p:spPr bwMode="auto">
          <a:xfrm>
            <a:off x="5148064" y="915520"/>
            <a:ext cx="3217042" cy="5356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44443" y="5785534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Кукла-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Зернушка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6570" y="634067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Кукла из ткани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440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ленашка из головного платка">
            <a:hlinkClick r:id="rId2" tooltip="&quot;Пеленашка из головного платка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24744"/>
            <a:ext cx="4250472" cy="4238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23928" y="6174596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Кукла-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пеленашка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14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apf.mail.ru/cgi-bin/readmsg?id=16442071890754830965;0;4&amp;exif=1&amp;full=1&amp;x-email=borodina_ns%40b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63057"/>
            <a:ext cx="2520280" cy="5275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14A63~1\AppData\Local\Temp\Rar$DIa5408.21048\IMG-20220131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856" y="160338"/>
            <a:ext cx="3782152" cy="2836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14A63~1\AppData\Local\Temp\Rar$DIa5408.15519\IMG-20220129-WA00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77"/>
          <a:stretch/>
        </p:blipFill>
        <p:spPr bwMode="auto">
          <a:xfrm>
            <a:off x="5237830" y="3322244"/>
            <a:ext cx="2934570" cy="3103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6251202"/>
            <a:ext cx="224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Кукла из чурочки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413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924944"/>
            <a:ext cx="81996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СПАСИБО ЗА ВНИМАНИЕ!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46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4A63~1\AppData\Local\Temp\Rar$DIa4600.38587\20220118_1145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236" y="166210"/>
            <a:ext cx="4176464" cy="2963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4A63~1\AppData\Local\Temp\Rar$DIa4600.45259\20220118_1148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28" y="3713682"/>
            <a:ext cx="4536504" cy="2797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26" y="1648195"/>
            <a:ext cx="2925713" cy="3464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329376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Моя любимая игрушка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0906" y="3210540"/>
            <a:ext cx="542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Любимые игрушки детей группы «Капельки»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2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c.pics.livejournal.com/klimoff_den/50305031/28378/28378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44" y="3597225"/>
            <a:ext cx="4048125" cy="2395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b1.culture.ru/c/7493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4570054" cy="3049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2297832" cy="1844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944" y="6237312"/>
            <a:ext cx="463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Эвенкийские игрушки для мальчиков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56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:\Users\Library\Desktop\фото 2020\октябрь\DSCN85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90" y="374582"/>
            <a:ext cx="4956289" cy="3630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Library\Desktop\фото 2020\октябрь\DSCN85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283" y="3861048"/>
            <a:ext cx="3810000" cy="2628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575" y="4725144"/>
            <a:ext cx="4690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Эвенкийская кукла из косточки оленя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11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kfa-tour.ru/files/photos_khabarovsk/Etno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222" y="260648"/>
            <a:ext cx="4286250" cy="2847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979" y="3501008"/>
            <a:ext cx="4176464" cy="3131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xn--80adbkpbocuh5aeebaqo3c.xn--p1ai/sites/default/files/images/16/01-Main/08-Igushka/Nan_igr_292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17" y="260648"/>
            <a:ext cx="4124325" cy="5848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3184823"/>
            <a:ext cx="3169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Нанайская кукла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Акоан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355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1.infourok.ru/uploads/ex/041e/00003eb5-573ec343/img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1" t="23051" r="29910"/>
          <a:stretch/>
        </p:blipFill>
        <p:spPr bwMode="auto">
          <a:xfrm>
            <a:off x="467544" y="361168"/>
            <a:ext cx="3456384" cy="4524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zen_doc/3579604/pub_5fa3a9f1f278637dd44ab874_5fa3aff85dc59845dde9e42c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80928"/>
            <a:ext cx="4806302" cy="3773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1611680"/>
            <a:ext cx="3129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Удэгейская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 кукла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Дафа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8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41145"/>
            <a:ext cx="3107738" cy="29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2429522" cy="270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227960" cy="429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6093296"/>
            <a:ext cx="3748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Игрушка-минутка из щепочек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42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р-погремушка. XV – XVI вв.">
            <a:hlinkClick r:id="rId2" tooltip="&quot;Шар-погремушка. XV – XVI вв.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544" y="312738"/>
            <a:ext cx="2443648" cy="243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Горшочки со свистком – «соловей». 1920-е гг., 1915">
            <a:hlinkClick r:id="rId4" tooltip="&quot;Горшочки со свистком – «соловей». 1920-е гг., 1915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068960"/>
            <a:ext cx="2741632" cy="2761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02154"/>
            <a:ext cx="3489418" cy="4088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https://apf.mail.ru/cgi-bin/readmsg?id=16442071890754830965;0;11&amp;exif=1&amp;full=1&amp;x-email=borodina_ns%40b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apf.mail.ru/cgi-bin/readmsg?id=16442071890754830965;0;11&amp;exif=1&amp;full=1&amp;x-email=borodina_ns%40bk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314" y="3670864"/>
            <a:ext cx="1867670" cy="2820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94222" y="5637976"/>
            <a:ext cx="237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Игрушки из глины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54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клы из соломы. Е.К. Медянцева. 1982 Иллюстрация из книги Г.Л. Дайн «Русская игрушка». М., 1987">
            <a:hlinkClick r:id="rId2" tooltip="&quot;Куклы из соломы. Е.К. Медянцева. 1982 Иллюстрация из книги Г.Л. Дайн «Русская игрушка». М., 1987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168" y="1628800"/>
            <a:ext cx="3024336" cy="3304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AutoShape 2" descr="https://apf.mail.ru/cgi-bin/readmsg?id=16442071890754830965;0;10&amp;exif=1&amp;full=1&amp;x-email=borodina_ns%40b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808" y="548680"/>
            <a:ext cx="4317876" cy="5048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5692606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Куклы из соломы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787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297</TotalTime>
  <Words>78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Windows User</cp:lastModifiedBy>
  <cp:revision>20</cp:revision>
  <dcterms:created xsi:type="dcterms:W3CDTF">2022-01-25T02:36:18Z</dcterms:created>
  <dcterms:modified xsi:type="dcterms:W3CDTF">2022-02-07T06:02:55Z</dcterms:modified>
</cp:coreProperties>
</file>