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22E1582-2964-4113-A24F-E542B89BCDC6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73B0479-8AB5-45C8-9866-EE877E77295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05455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исследовательской работы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«Мой любимый домашний питомец»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584776" cy="468052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Выполнила:</a:t>
            </a:r>
          </a:p>
          <a:p>
            <a:pPr algn="r"/>
            <a:r>
              <a:rPr lang="ru-RU" dirty="0"/>
              <a:t> Манина Ангелина</a:t>
            </a:r>
          </a:p>
          <a:p>
            <a:pPr algn="r"/>
            <a:r>
              <a:rPr lang="ru-RU" dirty="0"/>
              <a:t>Подготовительная </a:t>
            </a:r>
          </a:p>
          <a:p>
            <a:pPr algn="r"/>
            <a:r>
              <a:rPr lang="ru-RU" dirty="0"/>
              <a:t>к школе группа №4</a:t>
            </a:r>
          </a:p>
          <a:p>
            <a:pPr algn="r"/>
            <a:r>
              <a:rPr lang="ru-RU" dirty="0"/>
              <a:t>Руководитель:</a:t>
            </a:r>
          </a:p>
          <a:p>
            <a:pPr algn="r"/>
            <a:r>
              <a:rPr lang="ru-RU" dirty="0"/>
              <a:t>Манина Альбина Сергеевна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2896"/>
            <a:ext cx="3240360" cy="43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волнистых попугайчиков-Австралия.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40755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06" y="526915"/>
            <a:ext cx="4035779" cy="398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19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26490" y="353985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Внешний вид волнистого попугая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7430"/>
            <a:ext cx="6840760" cy="38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8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жизни попугайчика в квартире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847798" cy="45842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90198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 попугая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4168" y="1772816"/>
            <a:ext cx="2147712" cy="2314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329482" cy="332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56798" cy="568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1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408712" cy="48065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 общение с попугаем</a:t>
            </a:r>
          </a:p>
        </p:txBody>
      </p:sp>
    </p:spTree>
    <p:extLst>
      <p:ext uri="{BB962C8B-B14F-4D97-AF65-F5344CB8AC3E}">
        <p14:creationId xmlns:p14="http://schemas.microsoft.com/office/powerpoint/2010/main" val="171230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2820" y="97986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63695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60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66</TotalTime>
  <Words>49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Palatino Linotype</vt:lpstr>
      <vt:lpstr>Times New Roman</vt:lpstr>
      <vt:lpstr>Wingdings</vt:lpstr>
      <vt:lpstr>Базовая</vt:lpstr>
      <vt:lpstr>Тема исследовательской работы «Мой любимый домашний питомец»</vt:lpstr>
      <vt:lpstr>Родина волнистых попугайчиков-Австралия.</vt:lpstr>
      <vt:lpstr>Внешний вид волнистого попугая</vt:lpstr>
      <vt:lpstr>Создание условий для жизни попугайчика в квартире</vt:lpstr>
      <vt:lpstr>Питание попугая</vt:lpstr>
      <vt:lpstr>Игры и общение с попугаем</vt:lpstr>
      <vt:lpstr>Заключение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исследовательской работы «Мой любимый домашний питомец»</dc:title>
  <dc:creator>User</dc:creator>
  <cp:lastModifiedBy>Admin</cp:lastModifiedBy>
  <cp:revision>7</cp:revision>
  <dcterms:created xsi:type="dcterms:W3CDTF">2022-01-31T09:49:34Z</dcterms:created>
  <dcterms:modified xsi:type="dcterms:W3CDTF">2022-02-04T03:57:47Z</dcterms:modified>
</cp:coreProperties>
</file>