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1" r:id="rId4"/>
    <p:sldId id="257" r:id="rId5"/>
    <p:sldId id="260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0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54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8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8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6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9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0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4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71A8-ED6D-4088-BD71-82E232BAAC6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A620EB-CC2C-49BF-BD24-F2F9990CB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3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F2AFBB-C583-4D17-A779-65C7DEBFFF72}"/>
              </a:ext>
            </a:extLst>
          </p:cNvPr>
          <p:cNvSpPr/>
          <p:nvPr/>
        </p:nvSpPr>
        <p:spPr>
          <a:xfrm>
            <a:off x="1573967" y="194872"/>
            <a:ext cx="7570033" cy="977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СОШ №2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пгт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Серышево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структурное подразделение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3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C6007C-107B-49C0-936F-126A8F0B290B}"/>
              </a:ext>
            </a:extLst>
          </p:cNvPr>
          <p:cNvSpPr/>
          <p:nvPr/>
        </p:nvSpPr>
        <p:spPr>
          <a:xfrm>
            <a:off x="2638270" y="1738859"/>
            <a:ext cx="578173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«Батарейка. Польза или вред?»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9AB508-61B8-4427-A30D-7C67EE67D1E9}"/>
              </a:ext>
            </a:extLst>
          </p:cNvPr>
          <p:cNvSpPr/>
          <p:nvPr/>
        </p:nvSpPr>
        <p:spPr>
          <a:xfrm>
            <a:off x="3057994" y="3207894"/>
            <a:ext cx="8049717" cy="231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Бычин Глеб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старшая группа № 3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Руководители: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Мама, Бычина Галина  Викторовна.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Воспитатель,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Сергун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Елена Викторовна.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670469-A84F-48BA-81F0-4892AAC89423}"/>
              </a:ext>
            </a:extLst>
          </p:cNvPr>
          <p:cNvSpPr/>
          <p:nvPr/>
        </p:nvSpPr>
        <p:spPr>
          <a:xfrm>
            <a:off x="4182257" y="3273250"/>
            <a:ext cx="2143592" cy="330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8" y="696036"/>
            <a:ext cx="7820167" cy="114641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БАТАРЕЙКА. </a:t>
            </a:r>
            <a:r>
              <a:rPr lang="ru-RU" sz="4000" dirty="0">
                <a:solidFill>
                  <a:srgbClr val="FF0000"/>
                </a:solidFill>
              </a:rPr>
              <a:t>Польза или вред.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606722"/>
            <a:ext cx="6504169" cy="3684895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-Как появилась батарейка?</a:t>
            </a:r>
          </a:p>
          <a:p>
            <a:pPr algn="l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-Какие бывают батарейки?</a:t>
            </a:r>
          </a:p>
          <a:p>
            <a:pPr algn="l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-Интересные опыты с батарейками.</a:t>
            </a:r>
          </a:p>
          <a:p>
            <a:pPr algn="l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-Утилизация!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3" y="2088107"/>
            <a:ext cx="3603009" cy="4203510"/>
          </a:xfrm>
          <a:prstGeom prst="rect">
            <a:avLst/>
          </a:prstGeom>
        </p:spPr>
      </p:pic>
      <p:pic>
        <p:nvPicPr>
          <p:cNvPr id="5" name="fiksiki-batareyk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322256" y="204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4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472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Гипотеза: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батарейка - это электрический ток, закрытый в маленькую трубочку, воздействует на другие предметы заставляя их двигаться.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56848"/>
            <a:ext cx="8596668" cy="32845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Задачи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Узнать кто придумал батарейку, из чего состоит, несет ли опасность для жизни человека;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Познакомиться с удивительными способностями батарейки влиять на другие предметы с помощью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5904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56" y="481463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Первую батарейку изобрел Алессандро Вольт 20 марта 1800 года.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82639" y="1802263"/>
            <a:ext cx="6987655" cy="4844197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Вольт сконструировал столб из пластинок цинка, меди и войлока, смоченного раствором серной кислоты. Цинк, медь и войлок он накладывал друг на друга в таком порядке: внизу находилась медная пластинка, на ней войлок, затем цинк, опять медь, войлок, цинк, медь, войлок и т. д.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06" y="1802263"/>
            <a:ext cx="17653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Современная батарейка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" y="1699733"/>
            <a:ext cx="7601802" cy="4819542"/>
          </a:xfrm>
        </p:spPr>
      </p:pic>
    </p:spTree>
    <p:extLst>
      <p:ext uri="{BB962C8B-B14F-4D97-AF65-F5344CB8AC3E}">
        <p14:creationId xmlns:p14="http://schemas.microsoft.com/office/powerpoint/2010/main" val="14750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Виды современных батареек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5" y="2790968"/>
            <a:ext cx="4933665" cy="23337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2065403"/>
            <a:ext cx="3848668" cy="30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542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Какую опасность несет для человека?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9" y="1665028"/>
            <a:ext cx="8331829" cy="4380929"/>
          </a:xfrm>
        </p:spPr>
      </p:pic>
    </p:spTree>
    <p:extLst>
      <p:ext uri="{BB962C8B-B14F-4D97-AF65-F5344CB8AC3E}">
        <p14:creationId xmlns:p14="http://schemas.microsoft.com/office/powerpoint/2010/main" val="40510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06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Итог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2449"/>
            <a:ext cx="8596668" cy="4198914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Батарейки - это важный элемент в нашей жизни, они используются практически во всех современных приборах, игрушках, гаджетах. Совсем не возможно представить нашу жизнь без телефонов и компьютеров, а также без детских игрушек, железной дороги, </a:t>
            </a:r>
            <a:r>
              <a:rPr lang="ru-RU" sz="2400" dirty="0" err="1">
                <a:solidFill>
                  <a:srgbClr val="002060"/>
                </a:solidFill>
              </a:rPr>
              <a:t>квадракоптеров</a:t>
            </a:r>
            <a:r>
              <a:rPr lang="ru-RU" sz="2400" dirty="0">
                <a:solidFill>
                  <a:srgbClr val="002060"/>
                </a:solidFill>
              </a:rPr>
              <a:t>, машин и многого другого что движется и создает иллюзию волшебства.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Нельзя забывать что при неправильном использовании, батарейка может навредить как человеку так и окружающей природе!</a:t>
            </a:r>
          </a:p>
        </p:txBody>
      </p:sp>
    </p:spTree>
    <p:extLst>
      <p:ext uri="{BB962C8B-B14F-4D97-AF65-F5344CB8AC3E}">
        <p14:creationId xmlns:p14="http://schemas.microsoft.com/office/powerpoint/2010/main" val="14704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276</Words>
  <Application>Microsoft Office PowerPoint</Application>
  <PresentationFormat>Широкоэкранный</PresentationFormat>
  <Paragraphs>38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БАТАРЕЙКА. Польза или вред.</vt:lpstr>
      <vt:lpstr>Гипотеза: батарейка - это электрический ток, закрытый в маленькую трубочку, воздействует на другие предметы заставляя их двигаться.</vt:lpstr>
      <vt:lpstr>Первую батарейку изобрел Алессандро Вольт 20 марта 1800 года.</vt:lpstr>
      <vt:lpstr>       Современная батарейка</vt:lpstr>
      <vt:lpstr>Виды современных батареек</vt:lpstr>
      <vt:lpstr>Какую опасность несет для человека?  </vt:lpstr>
      <vt:lpstr>Итог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БАТАРЕЙКА</dc:title>
  <dc:creator>Галя</dc:creator>
  <cp:lastModifiedBy>elena.galochkina.65@mail.ru</cp:lastModifiedBy>
  <cp:revision>21</cp:revision>
  <dcterms:created xsi:type="dcterms:W3CDTF">2022-01-29T09:49:52Z</dcterms:created>
  <dcterms:modified xsi:type="dcterms:W3CDTF">2022-02-10T13:05:44Z</dcterms:modified>
</cp:coreProperties>
</file>