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9" r:id="rId4"/>
    <p:sldId id="260" r:id="rId5"/>
    <p:sldId id="262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6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31DD22A-4F77-4055-A1D5-6A062B5AEE0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D1F8D20-1A1B-4237-88BF-94B14C33DBDF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22A-4F77-4055-A1D5-6A062B5AEE0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8D20-1A1B-4237-88BF-94B14C33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22A-4F77-4055-A1D5-6A062B5AEE0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8D20-1A1B-4237-88BF-94B14C33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22A-4F77-4055-A1D5-6A062B5AEE0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8D20-1A1B-4237-88BF-94B14C33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22A-4F77-4055-A1D5-6A062B5AEE0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8D20-1A1B-4237-88BF-94B14C33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22A-4F77-4055-A1D5-6A062B5AEE0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8D20-1A1B-4237-88BF-94B14C33DBD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22A-4F77-4055-A1D5-6A062B5AEE0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8D20-1A1B-4237-88BF-94B14C33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22A-4F77-4055-A1D5-6A062B5AEE0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8D20-1A1B-4237-88BF-94B14C33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22A-4F77-4055-A1D5-6A062B5AEE0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8D20-1A1B-4237-88BF-94B14C33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22A-4F77-4055-A1D5-6A062B5AEE0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8D20-1A1B-4237-88BF-94B14C33DBDF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22A-4F77-4055-A1D5-6A062B5AEE0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8D20-1A1B-4237-88BF-94B14C33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31DD22A-4F77-4055-A1D5-6A062B5AEE0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5D1F8D20-1A1B-4237-88BF-94B14C33DBD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08721"/>
            <a:ext cx="7272808" cy="29523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Исследовательская </a:t>
            </a:r>
            <a:br>
              <a:rPr lang="ru-RU" b="1" dirty="0" smtClean="0"/>
            </a:br>
            <a:r>
              <a:rPr lang="ru-RU" b="1" dirty="0" smtClean="0"/>
              <a:t>работа</a:t>
            </a:r>
            <a:br>
              <a:rPr lang="ru-RU" b="1" dirty="0" smtClean="0"/>
            </a:br>
            <a:r>
              <a:rPr lang="ru-RU" b="1" dirty="0" smtClean="0"/>
              <a:t>«Почему тигры полосатые»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4221088"/>
            <a:ext cx="7200800" cy="1520413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Луконина Алиса, подготовительная </a:t>
            </a:r>
          </a:p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к школе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группа № 2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77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9" y="2204864"/>
            <a:ext cx="3744415" cy="3888432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  <a:spcAft>
                <a:spcPts val="0"/>
              </a:spcAft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Тело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вытянутое, гибкое, голова округлая, лапы короткие, длинный хвост. Уши очень короткие.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u="sng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Длина тела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2м.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u="sng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Длина хвоста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1м.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Масса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 300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кг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Живут тигры – от 15 до 25 лет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1521"/>
            <a:ext cx="3456386" cy="375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8" y="141435"/>
            <a:ext cx="2880318" cy="297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02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980728"/>
            <a:ext cx="7560840" cy="216024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Основной цвет меха золотистый, полосы темно-коричневые, серого до черного цвета. Нижняя часть туловища – белая. Интересно, что шкура тигра также покрыта полосами.  </a:t>
            </a:r>
          </a:p>
          <a:p>
            <a:endParaRPr lang="ru-RU" b="1" dirty="0"/>
          </a:p>
        </p:txBody>
      </p:sp>
      <p:pic>
        <p:nvPicPr>
          <p:cNvPr id="2" name="Picture 3" descr="C:\Users\Пользователь\Desktop\амурский тигр\5b52097b76c0e174273fbd106c5af24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06476"/>
            <a:ext cx="4968552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6553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764704"/>
            <a:ext cx="7992887" cy="208823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Каждый тигр имеет уникальный рисунок из полос. Тигры, хищники которым нужно охотиться. Природа облегчила им эту задачу. Тигриные полоски помогают зверю как можно ближе приблизится к добыче и оставаться незаметным. 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41127"/>
            <a:ext cx="4902200" cy="2914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2344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348880"/>
            <a:ext cx="3744416" cy="3744416"/>
          </a:xfrm>
        </p:spPr>
        <p:txBody>
          <a:bodyPr>
            <a:normAutofit/>
          </a:bodyPr>
          <a:lstStyle/>
          <a:p>
            <a:endParaRPr lang="ru-RU" sz="2800" b="1" dirty="0" smtClean="0">
              <a:solidFill>
                <a:schemeClr val="tx1"/>
              </a:solidFill>
              <a:latin typeface="Times New Roman"/>
              <a:ea typeface="Calibri"/>
            </a:endParaRP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/>
                <a:ea typeface="Calibri"/>
              </a:rPr>
              <a:t>Добыча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ea typeface="Calibri"/>
              </a:rPr>
              <a:t>тигра - олени, лоси, косули, кабаны. Иногда попадают лисы, рыси. Едят тигры и растительную пищу: ягоды и плоды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449210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410445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11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764705"/>
            <a:ext cx="6637467" cy="9361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Эксперимент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«Нужны ли тигру полоски»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IMG-20220131-WA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4248472" cy="30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IMG-20220131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5"/>
            <a:ext cx="4104456" cy="30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94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9" y="836712"/>
            <a:ext cx="7776864" cy="5400600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Проведя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исследовательскую работу,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пришла к выводу, 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необычная окраска тигра – это незаменимый  помощник для его маскировки, в привычной ему среде обитания. А это значит, что охота будет удачной. Без такого окраса шерсти, тигру не выжить в природе.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две другие гипотезы не нашли своего подтверждения.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5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Пользователь\Desktop\Йохокуб\IMG-20220204-WA0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47299"/>
            <a:ext cx="2471914" cy="1999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Пользователь\Desktop\Йохокуб\IMG-20220204-WA0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79" y="836712"/>
            <a:ext cx="2504177" cy="2069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Пользователь\Desktop\Йохокуб\IMG-20220204-WA0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019" y="292087"/>
            <a:ext cx="2491672" cy="2015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Пользователь\Desktop\Йохокуб\IMG-20220204-WA02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53" y="836496"/>
            <a:ext cx="2448273" cy="2049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Пользователь\Desktop\Йохокуб\IMG-20220204-WA02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10636"/>
            <a:ext cx="2452396" cy="2026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C:\Users\Пользователь\Desktop\Йохокуб\IMG-20220204-WA02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17" y="3610636"/>
            <a:ext cx="2553699" cy="2099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3" name="Picture 9" descr="C:\Users\Пользователь\Desktop\Йохокуб\IMG-20220204-WA019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57" y="2307586"/>
            <a:ext cx="2721659" cy="2201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2469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348880"/>
            <a:ext cx="3600399" cy="3672408"/>
          </a:xfrm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/>
              </a:rPr>
              <a:t>Я смотрела передачу «В мире животных». В ней рассказывали про тигров. Тигр - один из представителей самых крупных на 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</a:rPr>
              <a:t>Земле </a:t>
            </a:r>
            <a:r>
              <a:rPr lang="ru-RU" sz="2800" b="1" dirty="0">
                <a:solidFill>
                  <a:schemeClr val="tx1"/>
                </a:solidFill>
                <a:latin typeface="Times New Roman"/>
              </a:rPr>
              <a:t>хищников.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57200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0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исследования: выяснить, для чего тиграм нужны чёрные полоски.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08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276872"/>
            <a:ext cx="3816424" cy="3744416"/>
          </a:xfrm>
        </p:spPr>
        <p:txBody>
          <a:bodyPr/>
          <a:lstStyle/>
          <a:p>
            <a:pPr lvl="0" algn="ctr">
              <a:buClr>
                <a:srgbClr val="4E67C8"/>
              </a:buClr>
            </a:pPr>
            <a:endParaRPr lang="ru-RU" sz="2800" dirty="0" smtClean="0">
              <a:solidFill>
                <a:schemeClr val="tx1"/>
              </a:solidFill>
              <a:latin typeface="Times New Roman"/>
            </a:endParaRPr>
          </a:p>
          <a:p>
            <a:pPr lvl="0">
              <a:buClr>
                <a:srgbClr val="4E67C8"/>
              </a:buClr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Меня заинтересовала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одна особенность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тигров –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их окрас и черные полоски на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шерсти.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64400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95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2348880"/>
            <a:ext cx="3816424" cy="36004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мне стало интересно, но зачем тигру черные полоски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471601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22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2348880"/>
            <a:ext cx="3744415" cy="3600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 думаю, что черные полоски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нужны: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для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лучшей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охоты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- чтобы быть красивым; 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узнавать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свою родню.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64400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813060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ГИПОТЕЗА: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53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2185312"/>
          </a:xfrm>
        </p:spPr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 решила спросить об этом </a:t>
            </a: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 мамы. </a:t>
            </a:r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она сказала что поможет мне разобраться с этим вопросом.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36912"/>
            <a:ext cx="345638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8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052736"/>
            <a:ext cx="7848871" cy="4734877"/>
          </a:xfrm>
        </p:spPr>
        <p:txBody>
          <a:bodyPr/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Сначала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 спросила своих друзей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зачем тигру черные полоски.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Они ничего не ответили, и попросили рассказать, как только я выясню.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08920"/>
            <a:ext cx="4176464" cy="3491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427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908720"/>
            <a:ext cx="8136904" cy="5328592"/>
          </a:xfrm>
        </p:spPr>
        <p:txBody>
          <a:bodyPr/>
          <a:lstStyle/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Дома я нашла свою энциклопедию о животных. Из нее я узнала, что на территории России живут амурские, или уссурийские тигры. В основном среда обитания на Дальнем Востоке России, по берегам Амура и Уссури.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C:\Users\Пользователь\Desktop\IMG-20220131-WA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56992"/>
            <a:ext cx="2448272" cy="2641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954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2420888"/>
            <a:ext cx="3456383" cy="3456384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Амурский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тигр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занесён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Красную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книгу, охота на него запрещена 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571999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714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2271</TotalTime>
  <Words>388</Words>
  <Application>Microsoft Office PowerPoint</Application>
  <PresentationFormat>Экран (4:3)</PresentationFormat>
  <Paragraphs>34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Century Gothic</vt:lpstr>
      <vt:lpstr>Times New Roman</vt:lpstr>
      <vt:lpstr>Wingdings 2</vt:lpstr>
      <vt:lpstr>Остин</vt:lpstr>
      <vt:lpstr>Исследовательская  работа «Почему тигры полосатые» </vt:lpstr>
      <vt:lpstr>Презентация PowerPoint</vt:lpstr>
      <vt:lpstr>Презентация PowerPoint</vt:lpstr>
      <vt:lpstr>Презентация PowerPoint</vt:lpstr>
      <vt:lpstr>Презентация PowerPoint</vt:lpstr>
      <vt:lpstr>Я решила спросить об этом у мамы. И она сказала что поможет мне разобраться с этим вопросом.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Windows User</cp:lastModifiedBy>
  <cp:revision>44</cp:revision>
  <dcterms:created xsi:type="dcterms:W3CDTF">2022-01-25T13:17:15Z</dcterms:created>
  <dcterms:modified xsi:type="dcterms:W3CDTF">2022-02-06T13:32:18Z</dcterms:modified>
</cp:coreProperties>
</file>