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61" r:id="rId11"/>
    <p:sldId id="259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C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6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34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531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78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898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27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65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2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8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5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9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4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0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3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6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8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51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1052736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МАОУ СОШ №2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пгт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Серышево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структурное подразделение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ДЕТСКИЙ САД №3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468560" y="2918554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«Модели бумажных самолетов»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8172" y="4365104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Давискиба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Павел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Подготовительная к школе группа №4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Руководители: 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Мама: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Давискиба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Виктория Николаевна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Воспитатель: Казакова Светлана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265369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1196752"/>
            <a:ext cx="690138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67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47" y="1052736"/>
            <a:ext cx="702462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23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044005"/>
            <a:ext cx="8961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7698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 rot="19485706">
            <a:off x="338249" y="4189933"/>
            <a:ext cx="4550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Цель и задачи 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работы</a:t>
            </a:r>
          </a:p>
        </p:txBody>
      </p:sp>
    </p:spTree>
    <p:extLst>
      <p:ext uri="{BB962C8B-B14F-4D97-AF65-F5344CB8AC3E}">
        <p14:creationId xmlns:p14="http://schemas.microsoft.com/office/powerpoint/2010/main" val="70215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853" y="908720"/>
            <a:ext cx="4283968" cy="366713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Джек Нортроп</a:t>
            </a:r>
            <a:br>
              <a:rPr lang="ru-RU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первый изобретатель бумажных самолетов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44488"/>
            <a:ext cx="413645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77" y="332656"/>
            <a:ext cx="6565290" cy="4238260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115616" y="4897432"/>
            <a:ext cx="6554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Аэрогами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0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1412776"/>
            <a:ext cx="76181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Ежегодно 26 мая</a:t>
            </a:r>
          </a:p>
          <a:p>
            <a:pPr algn="ctr"/>
            <a:r>
              <a:rPr lang="ru-RU" sz="5400" b="1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День бумажных самолетиков</a:t>
            </a:r>
            <a:endParaRPr lang="ru-RU" sz="5400" b="1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7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1663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Модель «Стрела»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"/>
          <a:stretch/>
        </p:blipFill>
        <p:spPr bwMode="auto">
          <a:xfrm>
            <a:off x="4932040" y="1032500"/>
            <a:ext cx="3888432" cy="477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309958"/>
            <a:ext cx="1621882" cy="313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3861048"/>
            <a:ext cx="1837221" cy="287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8318" y="1279478"/>
            <a:ext cx="1706903" cy="258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96" y="55776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Модель «Птица космическая»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1505431"/>
            <a:ext cx="3240360" cy="387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340768"/>
            <a:ext cx="2162154" cy="273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6412" y="2132856"/>
            <a:ext cx="1820222" cy="309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4221088"/>
            <a:ext cx="1872208" cy="231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72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712" y="16266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Модель «Меченосец»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0791" y="1493912"/>
            <a:ext cx="4682476" cy="398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279" y="1120274"/>
            <a:ext cx="211674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1772816"/>
            <a:ext cx="1818348" cy="31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0998" y="3992821"/>
            <a:ext cx="1741441" cy="274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84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8864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Модель «Бумеранг»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5126" y="1111970"/>
            <a:ext cx="4020984" cy="490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11970"/>
            <a:ext cx="2082837" cy="339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3076" y="3501008"/>
            <a:ext cx="2377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2196" y="1111970"/>
            <a:ext cx="1917816" cy="362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15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298</TotalTime>
  <Words>81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Джек Нортроп  первый изобретатель бумажных самолетов</vt:lpstr>
      <vt:lpstr>Аэрогами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2022-01-26T10:49:39Z</dcterms:created>
  <dcterms:modified xsi:type="dcterms:W3CDTF">2022-02-10T05:23:27Z</dcterms:modified>
</cp:coreProperties>
</file>