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6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4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4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0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4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6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5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8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5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D080-273A-44DC-9C06-238FCB7B103F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5B57-5BF9-4DDE-8B7A-34F49CE0F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 descr="Изображение выглядит как транспорт, плавсредство, парусное судно, мачта&#10;&#10;Автоматически созданное описание">
            <a:extLst>
              <a:ext uri="{FF2B5EF4-FFF2-40B4-BE49-F238E27FC236}">
                <a16:creationId xmlns:a16="http://schemas.microsoft.com/office/drawing/2014/main" id="{A7455BEE-29B0-C94F-4918-DADB2A1AA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0" y="10"/>
            <a:ext cx="9959840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0632" y="365125"/>
            <a:ext cx="3822189" cy="32093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indent="-228600" algn="l"/>
            <a:r>
              <a:rPr lang="en-US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водного транспорта</a:t>
            </a:r>
            <a:br>
              <a:rPr lang="en-US" sz="3400" b="1" i="1" dirty="0"/>
            </a:br>
            <a:endParaRPr lang="en-US" sz="3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8338" y="2600695"/>
            <a:ext cx="3575461" cy="357626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algn="l"/>
            <a:endParaRPr lang="en-US" sz="1400" i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algn="l"/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Равильевна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7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DEC758B2-CC48-0DDB-0551-A55094CD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156" y="4958366"/>
            <a:ext cx="5396248" cy="189963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наши дни люди построили особые корабли – они плывут, раскалывая лед своим прочным корпусом. Это ледоколы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71" y="201882"/>
            <a:ext cx="5821084" cy="388072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683" y="3533711"/>
            <a:ext cx="5564538" cy="342372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91773"/>
      </p:ext>
    </p:extLst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2F0025D6-821B-6852-9C53-943ED1479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13678" y="4945487"/>
            <a:ext cx="5241701" cy="15656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эти корабли – пожарные. Они помогают бороться с пожарами на водном транспорте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43"/>
          <a:stretch/>
        </p:blipFill>
        <p:spPr>
          <a:xfrm>
            <a:off x="6172472" y="498763"/>
            <a:ext cx="5597252" cy="357096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39" y="2531271"/>
            <a:ext cx="5306490" cy="397986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51779"/>
      </p:ext>
    </p:extLst>
  </p:cSld>
  <p:clrMapOvr>
    <a:masterClrMapping/>
  </p:clrMapOvr>
  <p:transition spd="slow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D419D977-4D4E-C178-66CD-3D02060D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5650" y="950026"/>
            <a:ext cx="5151549" cy="12587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танкер – судно для перевозки жидких грузов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8" y="794600"/>
            <a:ext cx="5841666" cy="37678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8" t="3205"/>
          <a:stretch/>
        </p:blipFill>
        <p:spPr>
          <a:xfrm>
            <a:off x="6400801" y="3204538"/>
            <a:ext cx="5643092" cy="382420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661245"/>
      </p:ext>
    </p:extLst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8AAF3C55-8A34-1FD1-8CF7-2D0BBC861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5003" y="4932608"/>
            <a:ext cx="5344731" cy="115704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 баржа – судно для перевозки сыпучих грузов (уголь, песок)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65" y="270456"/>
            <a:ext cx="5443470" cy="408260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739" y="2955482"/>
            <a:ext cx="5689599" cy="354313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589202"/>
      </p:ext>
    </p:extLst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6FCA67-87D3-0A66-AC22-51F017227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398" y="592429"/>
            <a:ext cx="5280338" cy="144243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корабли – подъемные краны. Они помогают перегружать разные грузы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133" y="280339"/>
            <a:ext cx="5655998" cy="411135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9" y="2854283"/>
            <a:ext cx="5754056" cy="342061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801907"/>
      </p:ext>
    </p:extLst>
  </p:cSld>
  <p:clrMapOvr>
    <a:masterClrMapping/>
  </p:clrMapOvr>
  <p:transition spd="slow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AFB7FDE-C5DA-4362-B8D8-DB875D682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93184"/>
            <a:ext cx="10515600" cy="7469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корабли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147" y="878446"/>
            <a:ext cx="4531006" cy="302067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7" y="4118699"/>
            <a:ext cx="4427938" cy="294475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094" y="4118699"/>
            <a:ext cx="4936790" cy="296207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512897"/>
      </p:ext>
    </p:extLst>
  </p:cSld>
  <p:clrMapOvr>
    <a:masterClrMapping/>
  </p:clrMapOvr>
  <p:transition spd="slow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B322E89-05DB-D7FD-34EB-2E512CE82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73131"/>
            <a:ext cx="10515600" cy="4596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Пассажирские корабли: парусник, яхта, катер, паром, круизный лайнер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644" y="915812"/>
            <a:ext cx="3653518" cy="229774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1" y="938830"/>
            <a:ext cx="3561210" cy="237414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395" y="938830"/>
            <a:ext cx="3561210" cy="233986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56" y="3752603"/>
            <a:ext cx="4880759" cy="325383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DC7DD6-79A7-8A97-5EE5-4AFE92304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81" y="3484759"/>
            <a:ext cx="5436045" cy="36204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532318"/>
      </p:ext>
    </p:extLst>
  </p:cSld>
  <p:clrMapOvr>
    <a:masterClrMapping/>
  </p:clrMapOvr>
  <p:transition spd="slow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3093487-41E1-6A1A-6F7F-187FD17B9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505" y="432262"/>
            <a:ext cx="8346367" cy="8312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880E373-9584-6C8E-3C6D-8950BCA5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9" y="1429789"/>
            <a:ext cx="10433845" cy="58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89334"/>
      </p:ext>
    </p:extLst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3099C4D-E9D5-C24F-ED35-39416112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7E982AF-030A-CE2E-502E-207C01141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7"/>
            <a:ext cx="10515600" cy="283820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Издревна люди селились на берегах рек, озер, морей. Ведь рядом была вода и еда. Но ещё человек всегда был любопытен и хотел узнать что-то новое, и поэтому  стремился путешествовать. Сначала человек оседлал бревно. Потом догадался связать несколько бревен, и так получился плот</a:t>
            </a:r>
          </a:p>
        </p:txBody>
      </p:sp>
      <p:pic>
        <p:nvPicPr>
          <p:cNvPr id="6" name="Рисунок 5" descr="Изображение выглядит как на открытом воздухе, пейзаж, растение, гора&#10;&#10;Автоматически созданное описание">
            <a:extLst>
              <a:ext uri="{FF2B5EF4-FFF2-40B4-BE49-F238E27FC236}">
                <a16:creationId xmlns:a16="http://schemas.microsoft.com/office/drawing/2014/main" id="{F5F24A61-56D8-0300-7A70-8141DAD01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88" y="2535901"/>
            <a:ext cx="8170223" cy="44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08B4CBC3-648B-F1BB-6FF9-8C9AD5A2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7014" y="4203865"/>
            <a:ext cx="5100034" cy="20683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плоту можно было перевезти несколько человек и больше добычи. Но плот плохо управляем., на нем невозможно двигаться против течения или ветра.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59" y="2510454"/>
            <a:ext cx="5341675" cy="40062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274" y="339679"/>
            <a:ext cx="5994891" cy="324333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299981"/>
      </p:ext>
    </p:extLst>
  </p:cSld>
  <p:clrMapOvr>
    <a:masterClrMapping/>
  </p:clrMapOvr>
  <p:transition spd="slow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4AB470A8-25F9-2590-A344-1C0CD15B3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8806" y="4904509"/>
            <a:ext cx="5657785" cy="219693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появились лодки. Многие народы делали лодки из шкур животных, коры деревьев или из ствола большого дерева. У разных народов лодки назывались по разному: каноэ, пирога, челн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7" y="3429000"/>
            <a:ext cx="5044616" cy="357150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563C35-084D-9CB5-8088-C07BF86BD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50" y="325458"/>
            <a:ext cx="5163787" cy="290463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1" name="Рисунок 10" descr="Изображение выглядит как вода, плавсредство, на открытом воздухе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8CB8EE1-0540-7D12-8E1D-544724866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36" y="1126838"/>
            <a:ext cx="5044616" cy="344931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0830898"/>
      </p:ext>
    </p:extLst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4FDB015D-BE3D-B64B-FF83-02E82C039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8372" y="5148262"/>
            <a:ext cx="5984562" cy="187005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человек придумал поставить в лодку парус и получился парусный корабль – ладья. Кроме того, на корабли стали ставить весла. Люди гребли и приводили корабль в движение, когда не было ветра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112589"/>
            <a:ext cx="3166967" cy="346958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28" y="3803859"/>
            <a:ext cx="4829455" cy="336049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Изображение выглядит как транспорт, плавсредство, на открытом воздухе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82E55BA5-9003-2B0F-3980-2C4DFA2DB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10" y="355764"/>
            <a:ext cx="6840930" cy="456062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82541337"/>
      </p:ext>
    </p:extLst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вода, картина, небо">
            <a:extLst>
              <a:ext uri="{FF2B5EF4-FFF2-40B4-BE49-F238E27FC236}">
                <a16:creationId xmlns:a16="http://schemas.microsoft.com/office/drawing/2014/main" id="{E1069403-3D3F-3DD2-44C7-19263F896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02483" y="5268545"/>
            <a:ext cx="5118462" cy="151661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 корабли стали оснащаться многоярусными парусами, так появились шхуны, фрегаты, каравеллы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856" y="1003669"/>
            <a:ext cx="5886438" cy="397219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Изображение выглядит как транспорт, плавсредство, неб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757D3DC2-1965-0796-43AD-8C94510CF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" y="3680565"/>
            <a:ext cx="5546960" cy="348666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2" name="Рисунок 11" descr="Изображение выглядит как транспорт, плавсредство, парусное судно, мачта&#10;&#10;Автоматически созданное описание">
            <a:extLst>
              <a:ext uri="{FF2B5EF4-FFF2-40B4-BE49-F238E27FC236}">
                <a16:creationId xmlns:a16="http://schemas.microsoft.com/office/drawing/2014/main" id="{DACB3CFE-7B2B-C62A-A3FF-9A42D4A5D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" y="252493"/>
            <a:ext cx="5491574" cy="329494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30357811"/>
      </p:ext>
    </p:extLst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60F634FB-93A3-0B0B-36E6-C5B342290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549" y="4562475"/>
            <a:ext cx="5396247" cy="20815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Триста лет назад, когда изобрели паровой двигатель, его придумали поставить и на корабль. Уголь в топке горит, труба дымит, вода в котле кипит, пар колеса вертит – корабль плывет. Так получился пароход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365" y="3429000"/>
            <a:ext cx="5622565" cy="373900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Изображение выглядит как транспорт, на открытом воздухе, корабль, вода&#10;&#10;Автоматически созданное описание">
            <a:extLst>
              <a:ext uri="{FF2B5EF4-FFF2-40B4-BE49-F238E27FC236}">
                <a16:creationId xmlns:a16="http://schemas.microsoft.com/office/drawing/2014/main" id="{499B9C55-CA8A-B108-7F0D-5D7B0484B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0" y="214025"/>
            <a:ext cx="6211244" cy="387271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4140409"/>
      </p:ext>
    </p:extLst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9619447-C084-4357-8B71-CBB9D717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882" y="4829577"/>
            <a:ext cx="5589431" cy="20284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позже, двести лет назад, люди заменили паровой двигатель на тепловой, который работает на жидком топливе  - мазуте. Судно назвали – теплоход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29" y="490028"/>
            <a:ext cx="5718221" cy="384952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183" y="2453423"/>
            <a:ext cx="5640947" cy="382952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383258"/>
      </p:ext>
    </p:extLst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вода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4C07C82C-46CA-5C8A-CDF0-45F5B8FD6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003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0648" y="643944"/>
            <a:ext cx="5228822" cy="16004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созданием теплового двигателя появились и новые изобретения, в том числе – подводная лодка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82" y="231819"/>
            <a:ext cx="5357613" cy="401820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777" y="2611325"/>
            <a:ext cx="5743763" cy="376371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822421"/>
      </p:ext>
    </p:extLst>
  </p:cSld>
  <p:clrMapOvr>
    <a:masterClrMapping/>
  </p:clrMapOvr>
  <p:transition spd="slow"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334</Words>
  <Application>Microsoft Office PowerPoint</Application>
  <PresentationFormat>Широкоэкранный</PresentationFormat>
  <Paragraphs>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История создания водного транспорта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Никита Осипов</cp:lastModifiedBy>
  <cp:revision>20</cp:revision>
  <dcterms:created xsi:type="dcterms:W3CDTF">2020-07-25T17:30:03Z</dcterms:created>
  <dcterms:modified xsi:type="dcterms:W3CDTF">2024-11-12T14:02:03Z</dcterms:modified>
</cp:coreProperties>
</file>