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73" r:id="rId5"/>
    <p:sldId id="258" r:id="rId6"/>
    <p:sldId id="259" r:id="rId7"/>
    <p:sldId id="262" r:id="rId8"/>
    <p:sldId id="261" r:id="rId9"/>
    <p:sldId id="269" r:id="rId10"/>
    <p:sldId id="264" r:id="rId11"/>
    <p:sldId id="265" r:id="rId12"/>
    <p:sldId id="266" r:id="rId13"/>
    <p:sldId id="270" r:id="rId14"/>
    <p:sldId id="268" r:id="rId15"/>
    <p:sldId id="271" r:id="rId16"/>
    <p:sldId id="263" r:id="rId17"/>
    <p:sldId id="272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B42E-79E4-45CC-908C-A29F9B9EA7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A3C-E46B-4A5B-95AD-438F4D767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F8A3C-E46B-4A5B-95AD-438F4D7670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2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4CEC7-49A8-2021-24D6-70438600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61B3DE-A79B-792D-BD40-E73E4E77E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F1CF3-5C35-98A4-CF5A-DBBC1D63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88784-3E5B-9FA5-FA4C-3F7678EC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1E9CC-E9AD-DDBF-8AFD-567602ED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2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C3D6A-BFD9-91C7-FBEB-772A9910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0C7569-F878-AC79-A551-2963D5B83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30687-80CD-C25B-C04A-4C7FCC1F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72EAC-EBD4-3857-EE8B-57974E1D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6E2DE-531B-DAE5-C974-838F083D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A5E025-0540-5F6F-EFCF-C3532C41E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97A88-3297-A696-59AE-CF14C41A3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279BF-7FCE-ED2B-D2C8-AB383CAD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38FB5-9F20-FBB0-1445-BB401FCB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0731B-B1FF-2C79-B74F-77DB63D6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9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003C5-86E8-2A82-442C-16D817C4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6F190-EEF9-883B-FC8A-22F72F8EB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EC41B-E90A-445F-5301-C793184B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C4212-D7F7-8495-2168-30AFEC74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52678-34D8-C0B2-4D85-DA5762D6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0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3C525-8BE0-9688-8FBD-D2342C1B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B7335-C4A2-E306-4FC5-F51EFB15A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36FE0-3109-E548-C63E-ABD37546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2B543-0636-5C62-AF64-A88688A1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A5C16-7263-35E0-1C65-2953604A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1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564B3-ED49-4501-785A-CC568474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6AF5D-C24B-957D-CF4B-281872C2D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2CF99-C9F8-5DAE-BF5B-C1701CE11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BD173-7223-3E32-6916-6078C861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D950F9-6C36-8256-6B72-42CA49F4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53CC72-02DD-E390-565B-01DDC203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9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562ED-B8BD-AB10-96EF-D093B548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F5513-FD72-D210-0754-69F8956C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F60DF1-D9AF-C568-C4E3-77E8EEDF5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2EDB14-AB5D-968D-E026-1816B167E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BC3068-56E3-903B-99D3-3AC1AF434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898CB4-5D89-867F-C33C-232DD3F7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C49497-D4E3-940E-0566-5AC87F9F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3EF1A9-E966-6E1A-EC06-046C16DE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0737F-FBE1-6467-4EE9-36AF9EB9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9A5037-C868-EC28-817F-BFA51D5C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5D2470-8884-128C-A092-34117AB4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F80235-05B0-68E9-78D6-F15D35F0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226AD6-3F8B-A87B-0036-3A39863F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DED3C8-BD2D-1941-2F11-2ED622F9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9A5AAD-3237-57F3-046E-47C23C3E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4C2F2-7999-5D83-E249-00C898E6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E6170-61F3-B4CE-5AEC-E64765E6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D7CF6C-820C-9F18-28D9-B7FEA4C68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A8AA8A-C239-C7F9-AAE3-C6760779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DEC794-D1D1-C5DF-2756-2E727857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216C3-F867-CC07-E67E-F39BB53B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4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9AFCB-FFB3-72D2-13A1-B00A3DBD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DA8EF-B38A-1ED9-1CD5-4022312EA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92D14-0960-990F-6F00-A21F1D90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2BC86-4491-5A56-A79C-0B468252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32BCF-EA09-87E7-B8FD-29B141C2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FE5B1-9ED8-CB39-A838-3F4EBAC6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08FDD-62BD-B412-C0B3-8126F025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E3D4-67DF-60E8-62C3-4E410947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C2CD1-4478-3B60-4876-7F57936A1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F798D0-F24A-4EA7-BF76-0E46D307130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601F3-9815-5589-37D0-4524BD2ED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53D57-0935-AC96-0904-E4DBD2F6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D8E6E9-B6A8-4836-AACA-70E578C95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FA37DBB1-9E26-C607-603E-794CE9D9F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878"/>
            <a:ext cx="12192000" cy="69648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4BDF7-0618-E1BD-56A0-E15EDEAE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0394" y="249383"/>
            <a:ext cx="5050971" cy="16625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МОРСКИЕ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ПРОФЕССИИ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DAF2E-9C50-D118-EED0-FC300AD3A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6442" y="6222670"/>
            <a:ext cx="4999511" cy="385948"/>
          </a:xfrm>
        </p:spPr>
        <p:txBody>
          <a:bodyPr>
            <a:normAutofit/>
          </a:bodyPr>
          <a:lstStyle/>
          <a:p>
            <a:r>
              <a:rPr lang="ru-RU" sz="1800" dirty="0"/>
              <a:t>Воспитатель: Осипова Светлана </a:t>
            </a:r>
            <a:r>
              <a:rPr lang="ru-RU" sz="1800" dirty="0" err="1"/>
              <a:t>Равильевна</a:t>
            </a:r>
            <a:endParaRPr lang="ru-RU" sz="1800" dirty="0"/>
          </a:p>
        </p:txBody>
      </p:sp>
      <p:pic>
        <p:nvPicPr>
          <p:cNvPr id="7" name="Рисунок 6" descr="Изображение выглядит как мультфильм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86DF8C-9B22-AE5F-1041-288B1741A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653767"/>
            <a:ext cx="6077197" cy="53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503DECC3-AB52-6B5E-D726-0022BBC7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1C245-08C2-77C8-67BC-BE3684B6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2" y="365125"/>
            <a:ext cx="850273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текст, одежда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D6B2E19-5FCB-B61C-A635-B80F5727E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240475"/>
            <a:ext cx="8502731" cy="6377049"/>
          </a:xfrm>
        </p:spPr>
      </p:pic>
    </p:spTree>
    <p:extLst>
      <p:ext uri="{BB962C8B-B14F-4D97-AF65-F5344CB8AC3E}">
        <p14:creationId xmlns:p14="http://schemas.microsoft.com/office/powerpoint/2010/main" val="14460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4C8F62DC-F77E-C901-945B-1C98117A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12E84-A71F-C690-7D0B-DFF1BF51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8" y="365125"/>
            <a:ext cx="865711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 descr="Изображение выглядит как текст, одежда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10E9B8B-DD8B-A6A5-1FEC-C2C3233DD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5265" b="12428"/>
          <a:stretch/>
        </p:blipFill>
        <p:spPr>
          <a:xfrm>
            <a:off x="1548643" y="365125"/>
            <a:ext cx="9094713" cy="5937661"/>
          </a:xfrm>
        </p:spPr>
      </p:pic>
    </p:spTree>
    <p:extLst>
      <p:ext uri="{BB962C8B-B14F-4D97-AF65-F5344CB8AC3E}">
        <p14:creationId xmlns:p14="http://schemas.microsoft.com/office/powerpoint/2010/main" val="129705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F67CADAF-BC9D-9578-00CA-7273A352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345B-C7E6-0DFB-402B-B76875EF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912" y="365125"/>
            <a:ext cx="843148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текст, плавсредство, транспор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A559815-629D-C521-ADA0-B0D7CEF4A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/>
        </p:blipFill>
        <p:spPr>
          <a:xfrm>
            <a:off x="1144182" y="264993"/>
            <a:ext cx="9484233" cy="6331476"/>
          </a:xfrm>
        </p:spPr>
      </p:pic>
    </p:spTree>
    <p:extLst>
      <p:ext uri="{BB962C8B-B14F-4D97-AF65-F5344CB8AC3E}">
        <p14:creationId xmlns:p14="http://schemas.microsoft.com/office/powerpoint/2010/main" val="34810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579014DC-1137-5722-E3E4-F106FD4E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F600-E2F2-A141-0068-B6A24967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65" y="365125"/>
            <a:ext cx="7374578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одежда, текст, человек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FDB319F6-EF2A-F363-4E56-9296977C1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53" y="141365"/>
            <a:ext cx="8767027" cy="6575270"/>
          </a:xfrm>
        </p:spPr>
      </p:pic>
    </p:spTree>
    <p:extLst>
      <p:ext uri="{BB962C8B-B14F-4D97-AF65-F5344CB8AC3E}">
        <p14:creationId xmlns:p14="http://schemas.microsoft.com/office/powerpoint/2010/main" val="25869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B9912085-2AA1-151B-A789-4C00364C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70180-66C7-2762-29E2-7192AD3E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02" y="365125"/>
            <a:ext cx="850273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текст, одежда, Человеческое лиц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22A0096-EE19-3309-3C58-D69E3BCE4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7"/>
          <a:stretch/>
        </p:blipFill>
        <p:spPr>
          <a:xfrm>
            <a:off x="1651535" y="365125"/>
            <a:ext cx="9251967" cy="6148125"/>
          </a:xfrm>
        </p:spPr>
      </p:pic>
    </p:spTree>
    <p:extLst>
      <p:ext uri="{BB962C8B-B14F-4D97-AF65-F5344CB8AC3E}">
        <p14:creationId xmlns:p14="http://schemas.microsoft.com/office/powerpoint/2010/main" val="195072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D6C59E1B-079F-BA07-7EB6-3EF1AE5F6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10FDC-189E-90C4-7387-B07BED56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812" y="365125"/>
            <a:ext cx="765958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одежда, Человеческое лицо,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14448437-AE47-4341-6A06-657C87440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258" r="3605" b="3862"/>
          <a:stretch/>
        </p:blipFill>
        <p:spPr>
          <a:xfrm>
            <a:off x="1691396" y="240449"/>
            <a:ext cx="8809208" cy="6377101"/>
          </a:xfrm>
        </p:spPr>
      </p:pic>
    </p:spTree>
    <p:extLst>
      <p:ext uri="{BB962C8B-B14F-4D97-AF65-F5344CB8AC3E}">
        <p14:creationId xmlns:p14="http://schemas.microsoft.com/office/powerpoint/2010/main" val="246948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ED2E19F1-F1C7-C09E-15EA-BE985F98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3EF0-D5C1-2E5F-24C4-B42678E0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Изображение выглядит как искусство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A3D1D1-582E-8F34-0462-85F1674CE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4985" r="3605" b="4408"/>
          <a:stretch/>
        </p:blipFill>
        <p:spPr>
          <a:xfrm>
            <a:off x="1678379" y="184198"/>
            <a:ext cx="8835241" cy="6489604"/>
          </a:xfrm>
        </p:spPr>
      </p:pic>
    </p:spTree>
    <p:extLst>
      <p:ext uri="{BB962C8B-B14F-4D97-AF65-F5344CB8AC3E}">
        <p14:creationId xmlns:p14="http://schemas.microsoft.com/office/powerpoint/2010/main" val="151269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84B376F5-D2E7-7981-2FCA-90E7E344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8E05A-E475-C26C-6EA6-83E214B6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68" y="1068779"/>
            <a:ext cx="8467106" cy="621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BC06BC7-A5D9-A698-0A88-A907B3DD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5" y="907597"/>
            <a:ext cx="8996224" cy="5042805"/>
          </a:xfrm>
        </p:spPr>
      </p:pic>
    </p:spTree>
    <p:extLst>
      <p:ext uri="{BB962C8B-B14F-4D97-AF65-F5344CB8AC3E}">
        <p14:creationId xmlns:p14="http://schemas.microsoft.com/office/powerpoint/2010/main" val="318452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A9A8E96B-E274-5551-B55E-BFB01FE9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30480-1F3A-9E75-E3E9-A780BFB8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5" y="365125"/>
            <a:ext cx="1062940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6" name="Объект 5" descr="Изображение выглядит как Человеческое лицо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EDE3485-9E41-3B86-A670-10DE55716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47" y="914400"/>
            <a:ext cx="5127906" cy="5766677"/>
          </a:xfrm>
        </p:spPr>
      </p:pic>
    </p:spTree>
    <p:extLst>
      <p:ext uri="{BB962C8B-B14F-4D97-AF65-F5344CB8AC3E}">
        <p14:creationId xmlns:p14="http://schemas.microsoft.com/office/powerpoint/2010/main" val="253575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04DE8EB9-66D7-0E6D-E446-5E382FAF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53"/>
            <a:ext cx="12192000" cy="69767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0D447-0EA9-2370-EEB0-1D158B74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22" y="136567"/>
            <a:ext cx="10546278" cy="5878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МОРЯК</a:t>
            </a:r>
          </a:p>
        </p:txBody>
      </p:sp>
      <p:pic>
        <p:nvPicPr>
          <p:cNvPr id="5" name="Объект 4" descr="Изображение выглядит как одежда, небо, человек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F672DE98-584B-BE79-1405-5AB244D32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6490" r="5067" b="13863"/>
          <a:stretch/>
        </p:blipFill>
        <p:spPr>
          <a:xfrm>
            <a:off x="1436915" y="724396"/>
            <a:ext cx="9048998" cy="5997037"/>
          </a:xfrm>
        </p:spPr>
      </p:pic>
    </p:spTree>
    <p:extLst>
      <p:ext uri="{BB962C8B-B14F-4D97-AF65-F5344CB8AC3E}">
        <p14:creationId xmlns:p14="http://schemas.microsoft.com/office/powerpoint/2010/main" val="84040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B617AE08-202C-31F5-C2AA-DBB0B48C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F8FEC-53EB-B940-A69F-67B7E96F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332" y="365125"/>
            <a:ext cx="920733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4CDC8C-59B7-C534-4491-B8E96D8C9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32" y="177572"/>
            <a:ext cx="9207335" cy="6502855"/>
          </a:xfrm>
        </p:spPr>
      </p:pic>
    </p:spTree>
    <p:extLst>
      <p:ext uri="{BB962C8B-B14F-4D97-AF65-F5344CB8AC3E}">
        <p14:creationId xmlns:p14="http://schemas.microsoft.com/office/powerpoint/2010/main" val="173194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73F2E13A-E4FD-DFEC-7428-189DA0137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115CD-A36C-7B01-F551-22DADB6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КАПИТАН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8585E-974E-F001-EC29-252F77A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408"/>
            <a:ext cx="2985655" cy="4977555"/>
          </a:xfrm>
        </p:spPr>
        <p:txBody>
          <a:bodyPr/>
          <a:lstStyle/>
          <a:p>
            <a:r>
              <a:rPr lang="ru-RU"/>
              <a:t>Капитан – человек который управляет кораблем и руководит находящимися на нем людьми, также обеспечивает сохранность груза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ED3951-0381-6C83-7245-BC141B679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431304"/>
            <a:ext cx="6903399" cy="45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0C0065D8-FC26-F0E2-47CA-AC8F32EF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DAE79-F9A4-FB23-FC66-0A19D50C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320" y="365125"/>
            <a:ext cx="983948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вод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05CE764-77D8-ABF1-C2D4-D6C98E409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20" y="161963"/>
            <a:ext cx="9163359" cy="6534073"/>
          </a:xfrm>
        </p:spPr>
      </p:pic>
    </p:spTree>
    <p:extLst>
      <p:ext uri="{BB962C8B-B14F-4D97-AF65-F5344CB8AC3E}">
        <p14:creationId xmlns:p14="http://schemas.microsoft.com/office/powerpoint/2010/main" val="9727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046FC50A-A543-1F15-6284-3EC29E10C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EA9EA-ADD6-EC53-2C87-FA3BC52D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9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Капитанский мостик</a:t>
            </a:r>
          </a:p>
        </p:txBody>
      </p:sp>
      <p:pic>
        <p:nvPicPr>
          <p:cNvPr id="5" name="Объект 4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0082EB8-4481-B63C-74F3-8CC1B0005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9450" r="535" b="6045"/>
          <a:stretch/>
        </p:blipFill>
        <p:spPr>
          <a:xfrm>
            <a:off x="1399272" y="944088"/>
            <a:ext cx="9393456" cy="5694218"/>
          </a:xfrm>
        </p:spPr>
      </p:pic>
    </p:spTree>
    <p:extLst>
      <p:ext uri="{BB962C8B-B14F-4D97-AF65-F5344CB8AC3E}">
        <p14:creationId xmlns:p14="http://schemas.microsoft.com/office/powerpoint/2010/main" val="370731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2DF8EAF6-3896-DABB-2541-171F23D2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46F7-D907-D5C1-5206-CB0E0F1D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70" y="365125"/>
            <a:ext cx="705790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4083CBC-D36E-A7E1-A395-9F76AD35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1" y="178454"/>
            <a:ext cx="8668121" cy="6501091"/>
          </a:xfrm>
        </p:spPr>
      </p:pic>
    </p:spTree>
    <p:extLst>
      <p:ext uri="{BB962C8B-B14F-4D97-AF65-F5344CB8AC3E}">
        <p14:creationId xmlns:p14="http://schemas.microsoft.com/office/powerpoint/2010/main" val="255213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FAAF96F3-ADB7-B2FE-BF10-E5646A91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23CF3-5CD0-268A-EB59-63CD79A7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00" y="365125"/>
            <a:ext cx="9477499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птица, снимок экрана, попугай&#10;&#10;Автоматически созданное описание">
            <a:extLst>
              <a:ext uri="{FF2B5EF4-FFF2-40B4-BE49-F238E27FC236}">
                <a16:creationId xmlns:a16="http://schemas.microsoft.com/office/drawing/2014/main" id="{F0E6E44C-57EC-5E10-56F0-8E45251B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93" y="164770"/>
            <a:ext cx="8704613" cy="6528459"/>
          </a:xfrm>
        </p:spPr>
      </p:pic>
    </p:spTree>
    <p:extLst>
      <p:ext uri="{BB962C8B-B14F-4D97-AF65-F5344CB8AC3E}">
        <p14:creationId xmlns:p14="http://schemas.microsoft.com/office/powerpoint/2010/main" val="349312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ода, багет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35999DA-9FF9-E526-727C-56A5CE39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003"/>
            <a:ext cx="12192000" cy="6953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F859-697B-E42C-615D-A6FC80BB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Изображение выглядит как текст, снимок экран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2A8B13E-53D7-43F8-C0C7-92270B3C6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/>
          <a:stretch/>
        </p:blipFill>
        <p:spPr>
          <a:xfrm>
            <a:off x="1462456" y="365125"/>
            <a:ext cx="9267087" cy="6214487"/>
          </a:xfrm>
        </p:spPr>
      </p:pic>
    </p:spTree>
    <p:extLst>
      <p:ext uri="{BB962C8B-B14F-4D97-AF65-F5344CB8AC3E}">
        <p14:creationId xmlns:p14="http://schemas.microsoft.com/office/powerpoint/2010/main" val="3499950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</Words>
  <Application>Microsoft Office PowerPoint</Application>
  <PresentationFormat>Широкоэкранный</PresentationFormat>
  <Paragraphs>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Тема Office</vt:lpstr>
      <vt:lpstr>МОРСКИЕ  ПРОФЕССИИ</vt:lpstr>
      <vt:lpstr>МОРЯК</vt:lpstr>
      <vt:lpstr>Презентация PowerPoint</vt:lpstr>
      <vt:lpstr>КАПИТАН</vt:lpstr>
      <vt:lpstr>Презентация PowerPoint</vt:lpstr>
      <vt:lpstr>Капитанский мостик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Никита Осипов</dc:creator>
  <cp:lastModifiedBy>Никита Осипов</cp:lastModifiedBy>
  <cp:revision>2</cp:revision>
  <dcterms:created xsi:type="dcterms:W3CDTF">2024-12-02T08:29:06Z</dcterms:created>
  <dcterms:modified xsi:type="dcterms:W3CDTF">2024-12-03T01:50:25Z</dcterms:modified>
</cp:coreProperties>
</file>