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0" r:id="rId3"/>
    <p:sldId id="271" r:id="rId4"/>
    <p:sldId id="272" r:id="rId5"/>
    <p:sldId id="261" r:id="rId6"/>
    <p:sldId id="263" r:id="rId7"/>
    <p:sldId id="259" r:id="rId8"/>
    <p:sldId id="273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5637010" cy="138617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старшей группы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Решетникова В.В.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Разные мосты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ост через реку. солнечный день. детский рисунок Иллюстрация штока -  иллюстрации насчитывающей чертежи, солнечно: 219783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4537"/>
            <a:ext cx="62866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9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нг Дорога сверху 27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3"/>
          <a:stretch/>
        </p:blipFill>
        <p:spPr bwMode="auto">
          <a:xfrm>
            <a:off x="0" y="9912"/>
            <a:ext cx="9174469" cy="68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самых длинных автомобильных мостов в мире :: Autonew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694" b="-5445"/>
          <a:stretch/>
        </p:blipFill>
        <p:spPr bwMode="auto">
          <a:xfrm>
            <a:off x="89339" y="502358"/>
            <a:ext cx="4521032" cy="2931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Водный серпантин: в Китае открыли самый длинный в мире морской мост –  34travel.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" y="3608678"/>
            <a:ext cx="444649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В Москве построили новый автомобильный мост через Москва-реку – Рейс.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В Москве построили новый автомобильный мост через Москва-реку – Рейс.Р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Собянин: мост через Москву-реку в створе улицы Мясищева готов на 75% —  Комплекс градостроительной политики и строительства города Москв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098"/>
            <a:ext cx="4138883" cy="275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0078" y="4191999"/>
            <a:ext cx="4503921" cy="1323439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Автомобильные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мосты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тальная магистраль Грозный-Слепцовск: в России восстановят дорогу со  столетней историей | ИА Чечня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" y="16246"/>
            <a:ext cx="9143143" cy="68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Железнодорожный мост через Енис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/>
          <a:stretch/>
        </p:blipFill>
        <p:spPr bwMode="auto">
          <a:xfrm>
            <a:off x="-29043" y="188640"/>
            <a:ext cx="483217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расивые мосты Новгородской области: железная дорога Окуловка — Неболч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09" y="176599"/>
            <a:ext cx="4308086" cy="2873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жавый Железнодорожный Мост Фермы — стоковые фотографии и другие картинки  Железнодорожная перевозка - Железнодорожная перевозка, Железнодорожный мост,  Железнодорожный путь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" y="3422528"/>
            <a:ext cx="454476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9847" y="4255245"/>
            <a:ext cx="4503921" cy="1200329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Железнодорожные мосты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4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В муниципалитете стартует профилактический рейд «Пешеход. Пешеходный переход»  — Одинцовский городской округ Москов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"/>
            <a:ext cx="9216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Пешеходный мост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Металлические пешеходные мосты – купить в Санкт-Петербурге по лучшей цене | Пешеходные  мосты из металла: монтаж, установка, изготовл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В Пестяках появился новый металлический мост через речку Пурешо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Павшинский пешеходный мост через реку Москву в Красногорске (Мякинино): год  постройки, когда открыт, на карте, где находится, как добраться, длина,  ширина, высота,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"/>
            <a:ext cx="4683074" cy="3124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Пешеходный мост 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Пешеходный мост 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Пешеходный мост 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Пешеходный мост 1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Модель Пешеходный мост 1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2" descr="Алюминиевые пешеходные мосты и конструкции - Предприятие «ПИК»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4" descr="Алюминиевые пешеходные мосты и конструкции - Предприятие «ПИК»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8" name="Picture 26" descr="Банковский мост в Петербург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62" y="234692"/>
            <a:ext cx="4572387" cy="3050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Сенной пешеходный мост Санкт-Петербурга: pantv — LiveJourn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35" y="3407277"/>
            <a:ext cx="4745309" cy="3163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44362" y="4236308"/>
            <a:ext cx="4503921" cy="1200329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Пешеходные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мосты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5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ревенчатая сте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" y="1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53482" y="4293116"/>
            <a:ext cx="4429156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Деревянные  мосты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деревянный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42906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ревянный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345" y="285728"/>
            <a:ext cx="447137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еревянный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500438"/>
            <a:ext cx="430056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желез.сте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ttp://stat11.privet.ru/lr/082ffe732db30697a756e84135802e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74120"/>
            <a:ext cx="4286280" cy="316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http://www.krasfun.ru/images/2010/9/ec9fd_1285780503_doseng.org_bridges_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1004"/>
            <a:ext cx="4181468" cy="3115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http://picsdesktop.net/cityes/560x420/PicsDesktop.net_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414340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628" y="4000504"/>
            <a:ext cx="3675828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Железные</a:t>
            </a:r>
          </a:p>
          <a:p>
            <a:pPr algn="ctr"/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мосты</a:t>
            </a: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амен.сте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0"/>
            <a:ext cx="9318720" cy="6858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4071942"/>
            <a:ext cx="3714776" cy="175432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Каменные мосты</a:t>
            </a: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старинный в гора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214842" cy="308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старинный каменны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89" y="214290"/>
            <a:ext cx="4191029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с башнями день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31" y="3464736"/>
            <a:ext cx="4238631" cy="3178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Фото Серый бетон текстуры ст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Фото Серый бетон текстуры стен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Текстура бет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515" y="-32012"/>
            <a:ext cx="9194174" cy="68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hrist &amp; Gantenbein: скульптурный бетонный мост в Швейцари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7"/>
          <a:stretch/>
        </p:blipFill>
        <p:spPr bwMode="auto">
          <a:xfrm>
            <a:off x="0" y="160337"/>
            <a:ext cx="4702629" cy="2937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Все о мостовом бетоне | Блог NF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135"/>
            <a:ext cx="4211233" cy="2803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Технологии производства бетона и жби - Технотрас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75252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0628" y="4071942"/>
            <a:ext cx="3714776" cy="175432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Бетонные</a:t>
            </a:r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мосты</a:t>
            </a: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2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29256" y="4352046"/>
            <a:ext cx="3143272" cy="10772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железные</a:t>
            </a:r>
          </a:p>
          <a:p>
            <a:pPr algn="ctr"/>
            <a:r>
              <a:rPr lang="ru-RU" sz="32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мосты</a:t>
            </a:r>
            <a:endParaRPr lang="ru-RU" sz="32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Рисунок 9" descr="троицкий мо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85728"/>
            <a:ext cx="414340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большеохтинский мо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4286280" cy="2847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финляндский мос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57562"/>
            <a:ext cx="4262444" cy="3196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443</TotalTime>
  <Words>32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Разные мосты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homikW7</dc:creator>
  <cp:lastModifiedBy>Викусик</cp:lastModifiedBy>
  <cp:revision>37</cp:revision>
  <dcterms:created xsi:type="dcterms:W3CDTF">2013-09-23T19:18:48Z</dcterms:created>
  <dcterms:modified xsi:type="dcterms:W3CDTF">2025-11-09T11:45:22Z</dcterms:modified>
</cp:coreProperties>
</file>