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996F8-7DE4-4EB9-B6F4-81818DD5D08F}" type="datetimeFigureOut">
              <a:rPr lang="ru-RU" smtClean="0"/>
              <a:pPr/>
              <a:t>27.06.2015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AF6DA-31B4-4B7D-AE72-35C2C523E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 descr="http://lev-tornado.ru/wp-content/uploads/2013/09/Dushevnyiy-doktor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4" y="428603"/>
            <a:ext cx="5773747" cy="606247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214554"/>
            <a:ext cx="3786214" cy="3286148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9190" y="5072074"/>
            <a:ext cx="3786214" cy="128588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Воспитатель МБДОУ </a:t>
            </a:r>
            <a:r>
              <a:rPr lang="ru-RU" dirty="0" err="1" smtClean="0"/>
              <a:t>д</a:t>
            </a:r>
            <a:r>
              <a:rPr lang="ru-RU" dirty="0" smtClean="0"/>
              <a:t>/с№12</a:t>
            </a:r>
          </a:p>
          <a:p>
            <a:r>
              <a:rPr lang="ru-RU" dirty="0" err="1" smtClean="0"/>
              <a:t>Пантилеева</a:t>
            </a:r>
            <a:r>
              <a:rPr lang="ru-RU" dirty="0" smtClean="0"/>
              <a:t> </a:t>
            </a:r>
            <a:r>
              <a:rPr lang="ru-RU" dirty="0" smtClean="0"/>
              <a:t>Н.Н.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43504" y="642918"/>
            <a:ext cx="400049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«Здоровье </a:t>
            </a:r>
            <a:r>
              <a:rPr lang="ru-RU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дарит 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Айболит» 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174"/>
            <a:ext cx="3625544" cy="4704904"/>
          </a:xfrm>
          <a:prstGeom prst="rect">
            <a:avLst/>
          </a:prstGeom>
        </p:spPr>
      </p:pic>
      <p:pic>
        <p:nvPicPr>
          <p:cNvPr id="210946" name="Picture 2" descr="http://clipartfantasy.altervista.org/Images15/fd_0094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3000372"/>
            <a:ext cx="2546909" cy="3051094"/>
          </a:xfrm>
          <a:prstGeom prst="rect">
            <a:avLst/>
          </a:prstGeom>
          <a:noFill/>
        </p:spPr>
      </p:pic>
      <p:pic>
        <p:nvPicPr>
          <p:cNvPr id="210948" name="Picture 4" descr="http://miranimacii.ru/_ph/23/2/90501523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3429000"/>
            <a:ext cx="2147894" cy="2550626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0"/>
            <a:ext cx="3757610" cy="5825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4038600" cy="4983179"/>
          </a:xfrm>
        </p:spPr>
        <p:txBody>
          <a:bodyPr/>
          <a:lstStyle/>
          <a:p>
            <a:pPr>
              <a:buNone/>
            </a:pPr>
            <a:endParaRPr lang="ru-RU" b="1" i="1" dirty="0" smtClean="0"/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Лечит </a:t>
            </a: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маленьких детей,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Лечит птичек и зверей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сейчас он к </a:t>
            </a:r>
            <a:r>
              <a:rPr lang="ru-RU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нам спешит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Добрый доктор…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80" y="2643182"/>
            <a:ext cx="3400420" cy="348298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11970" name="Picture 2" descr="http://st.fl.ru/users/max-ko/upload/f_4f214cf75cc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85728"/>
            <a:ext cx="4714876" cy="600079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00100" y="714356"/>
            <a:ext cx="27120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Загадка: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08492_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214290"/>
            <a:ext cx="5851610" cy="615958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9956069">
            <a:off x="381733" y="918405"/>
            <a:ext cx="19607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ДЫШИТЕ!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411388">
            <a:off x="5646421" y="1251119"/>
            <a:ext cx="352744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 ДЫШИТЕ!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43917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etskaya_gimnastika_dlya_gla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357298"/>
            <a:ext cx="7858148" cy="5238765"/>
          </a:xfrm>
          <a:prstGeom prst="rect">
            <a:avLst/>
          </a:prstGeom>
        </p:spPr>
      </p:pic>
      <p:pic>
        <p:nvPicPr>
          <p:cNvPr id="212994" name="Picture 2" descr="http://hovrashok.com.ua/images/Nov/08/d5dccb9764978da238bf7a5624b3f78b/mini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944" y="142852"/>
            <a:ext cx="2301056" cy="1714512"/>
          </a:xfrm>
          <a:prstGeom prst="rect">
            <a:avLst/>
          </a:prstGeom>
          <a:noFill/>
        </p:spPr>
      </p:pic>
      <p:sp>
        <p:nvSpPr>
          <p:cNvPr id="212996" name="AutoShape 4" descr="https://im2-tub-ru.yandex.net/i?id=f88b75cbb032a6939cefb4578af217f5&amp;n=33&amp;h=17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2998" name="AutoShape 6" descr="https://im2-tub-ru.yandex.net/i?id=f88b75cbb032a6939cefb4578af217f5&amp;n=33&amp;h=17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3000" name="Picture 8" descr="http://www.edu42.ru/sites/mbdou203/files/2012/12/0_3a87d_fb4732db_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214578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65724_aaaa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0"/>
            <a:ext cx="871543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5555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3504" y="2786058"/>
            <a:ext cx="3540114" cy="370997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571612"/>
            <a:ext cx="3687219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гречневая каша.</a:t>
            </a:r>
            <a:b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Эту кашу любит Саша.</a:t>
            </a:r>
            <a:b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бывает в поле тихо,</a:t>
            </a:r>
            <a:b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 там растёт гречиха.</a:t>
            </a:r>
            <a:b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Пчёлки на неё летят,</a:t>
            </a:r>
            <a:b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Взять нектар они хотят.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71604" y="357166"/>
            <a:ext cx="5557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Гречневая каша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2" name="Picture 2" descr="http://vesdoloi.ru/images/vesdoloi/2014/08/4274_w6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1643050"/>
            <a:ext cx="4929190" cy="3887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85918" y="214290"/>
            <a:ext cx="49103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Манная каша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500174"/>
            <a:ext cx="4268959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Наша 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каша хороша</a:t>
            </a:r>
            <a:b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любого малыша.</a:t>
            </a:r>
            <a:b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маслицем, румяная,</a:t>
            </a:r>
            <a:b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Наша каша манная!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AutoShape 2" descr="https://im1-tub-ru.yandex.net/i?id=91cc6b9a47b89bca248339a1fa15d3fa&amp;n=33&amp;h=17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im1-tub-ru.yandex.net/i?id=91cc6b9a47b89bca248339a1fa15d3fa&amp;n=33&amp;h=17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://fishki.lv/uploads3/39/0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913290"/>
            <a:ext cx="5046870" cy="3511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14480" y="428604"/>
            <a:ext cx="5279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Пшенная каша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643050"/>
            <a:ext cx="4246442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чего вкусна она,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 каша из пшена!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 чего взялось оно -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Желтоватое пшено?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Проще нет для нас вопроса.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Знай: пшено - крупа из проса!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prettysite.org/uploads/taginator/Oct-2012/recept_pshenichnoj_kashi_na_molok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143116"/>
            <a:ext cx="4762500" cy="31718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43042" y="428604"/>
            <a:ext cx="53916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Перловая каша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857364"/>
            <a:ext cx="482475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Познакомьтесь </a:t>
            </a: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кашей новой: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зовут её перловой.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 спросят у меня: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«Каша есть из ячменя?»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меня ответ готовый: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Да, зовут её перловой!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vkusnodoma.com/uploads/images/00/03/51/2013/06/04/334bc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928802"/>
            <a:ext cx="3857620" cy="37828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14480" y="357166"/>
            <a:ext cx="50657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Овсяная каша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3" y="1643050"/>
            <a:ext cx="4286280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в дальних странах рос -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Замечательный овёс!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 овёс у нас в округе,</a:t>
            </a:r>
            <a:b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не где - </a:t>
            </a:r>
            <a:r>
              <a:rPr lang="ru-RU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нибудь</a:t>
            </a: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 юге!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svplatya.ru/upload/medialibrary/3fc/3fc5465518604e1a829630f0969dcd9c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1467" y="1857364"/>
            <a:ext cx="4762533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етские_стихи_про_овощи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571612"/>
            <a:ext cx="7631986" cy="478634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457200" y="142852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71604" y="428604"/>
            <a:ext cx="62865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МЫ – ВИТАМИНЫ!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board.od.ua/uploads/aimages/large/252/251851-2422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428604"/>
            <a:ext cx="9144000" cy="6156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8" name="Picture 8" descr="http://cs622823.vk.me/v622823307/b961/0zsWjze2lv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"/>
            <a:ext cx="9144000" cy="68580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what-this.ru/assets/images/telo-cheloveka/pravilnor-pitanie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7364"/>
            <a:ext cx="8858280" cy="4857784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357166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Чтобы развиваться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    Чтобы сильным стать.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      Употребляйте мясо. Рыбу. Птицу.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      Бабы, горох, фасоль и чечевицу!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milknews.ru/netcat_files/382/611/allfons.ru_258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zikzag.ru/uploads/posts/2012-05/1338292261_1338226722_1338146293_664-900x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152" y="285728"/>
            <a:ext cx="91388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Много есть, никак нельзя!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2770" name="Picture 2" descr="http://st1.diets.ru/data/cache/2011mar/22/26/133793_72626-700x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642974" y="285728"/>
            <a:ext cx="957266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all" spc="0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Чтоб здоровыми остаться,</a:t>
            </a:r>
            <a:endParaRPr kumimoji="0" lang="ru-RU" sz="4000" b="1" i="0" u="none" strike="noStrike" cap="all" spc="0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all" spc="0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            Нужно правильно питаться!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3795" name="Picture 3" descr="http://sch10spb.ru/images/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928802"/>
            <a:ext cx="8535762" cy="4469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isleofcatalinaorlandofl.com/2011/Newsletters/Weigh_Smi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571480"/>
            <a:ext cx="4391025" cy="45624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5377" y="474345"/>
            <a:ext cx="3977995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Знаю я секрет один.</a:t>
            </a:r>
            <a:endParaRPr kumimoji="0" lang="ru-RU" sz="2800" b="1" i="0" u="none" strike="noStrike" cap="none" spc="0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Есть волшебный витамин</a:t>
            </a:r>
            <a:endParaRPr kumimoji="0" lang="ru-RU" sz="2800" b="1" i="0" u="none" strike="noStrike" cap="none" spc="0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Не едят его, не пьют,</a:t>
            </a:r>
            <a:endParaRPr kumimoji="0" lang="ru-RU" sz="2800" b="1" i="0" u="none" strike="noStrike" cap="none" spc="0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А кидают, и бросают,</a:t>
            </a:r>
            <a:endParaRPr kumimoji="0" lang="ru-RU" sz="2800" b="1" i="0" u="none" strike="noStrike" cap="none" spc="0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И ногами сильно бьют.</a:t>
            </a:r>
            <a:endParaRPr kumimoji="0" lang="ru-RU" sz="2800" b="1" i="0" u="none" strike="noStrike" cap="none" spc="0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Очень ловко скачет</a:t>
            </a:r>
            <a:endParaRPr kumimoji="0" lang="ru-RU" sz="2800" b="1" i="0" u="none" strike="noStrike" cap="none" spc="0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Что же это? 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http://school25tula.ru/media/k2/items/cache/dee200a7397e19047c39101e47bbfaa7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214554"/>
            <a:ext cx="7647348" cy="4400548"/>
          </a:xfrm>
          <a:prstGeom prst="rect">
            <a:avLst/>
          </a:prstGeom>
          <a:noFill/>
        </p:spPr>
      </p:pic>
      <p:pic>
        <p:nvPicPr>
          <p:cNvPr id="35842" name="Picture 2" descr="http://zhk-trs.sch.b-edu.ru/files/457_480_thum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1"/>
            <a:ext cx="2571735" cy="2701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928926" y="357166"/>
            <a:ext cx="571504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kumimoji="0" lang="ru-RU" sz="3200" b="1" i="1" u="none" strike="noStrike" cap="all" spc="0" normalizeH="0" baseline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Помогает всем всегда солнце, воздух и вода.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player.myshared.ru/66678/data/images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14678" y="1500174"/>
            <a:ext cx="492922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БУДьТЕ ЗДОРОВЫ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Ребята!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</TotalTime>
  <Words>105</Words>
  <Application>Microsoft Office PowerPoint</Application>
  <PresentationFormat>Экран (4:3)</PresentationFormat>
  <Paragraphs>42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«Здоровье дарит Айболит»   </dc:title>
  <dc:creator>хр</dc:creator>
  <cp:lastModifiedBy>хр</cp:lastModifiedBy>
  <cp:revision>25</cp:revision>
  <dcterms:created xsi:type="dcterms:W3CDTF">2015-06-26T09:28:17Z</dcterms:created>
  <dcterms:modified xsi:type="dcterms:W3CDTF">2015-06-27T09:41:56Z</dcterms:modified>
</cp:coreProperties>
</file>