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60" autoAdjust="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D4DD1-2D0F-44ED-B9CE-1A7BC62B99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12139-7CDC-4B2F-B010-6A625579638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6AF0F-C10C-40D0-951B-869EFF948BE3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901CA-5E64-4840-9B04-D1E356AAE3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2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«Притормозишь, жизнь сохранишь!»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ЮИД на сайт\фото пдд\Pniuu_2Y1B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3326" y="1600200"/>
            <a:ext cx="805734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«Дети против ДТП!»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1\Desktop\ЮИД на сайт\фото пдд\kXakPSvWsP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8570243" cy="4814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Посвящение первоклассников в пешеходы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загрузки\новые загрузки\IMG_20190924_1301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5" y="1357298"/>
            <a:ext cx="7429552" cy="4768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</Words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Тема Office</vt:lpstr>
      <vt:lpstr>Специальное оформление</vt:lpstr>
      <vt:lpstr>Акция «Притормозишь, жизнь сохранишь!»</vt:lpstr>
      <vt:lpstr>Акция «Дети против ДТП!»</vt:lpstr>
      <vt:lpstr>Посвящение первоклассников в пешеходы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«Притормозишь, жизнь сохранишь!»</dc:title>
  <dc:creator>1</dc:creator>
  <cp:lastModifiedBy>1</cp:lastModifiedBy>
  <cp:revision>2</cp:revision>
  <dcterms:created xsi:type="dcterms:W3CDTF">2019-10-08T16:56:11Z</dcterms:created>
  <dcterms:modified xsi:type="dcterms:W3CDTF">2019-10-08T17:09:48Z</dcterms:modified>
</cp:coreProperties>
</file>