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EE0-7089-4697-A14B-D2BFEBCF4D9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3D5D-49C7-4171-8602-AED2C0A2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976D-6751-4A9F-B437-1468CE43A484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14C9-190F-4566-89BC-DB28B9257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38FD-2AC1-4E80-8E2E-19C989103A7E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E074-B0C3-43D9-B9DC-534B1B21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FED1-C296-406A-8913-49AF1509EDCE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4050-74A6-480A-AE2F-63AA43CFC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CE7A-AEEA-4357-85BA-41B43A7122D0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2F7E-6582-42EA-8C89-3BF4DB3C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34F7-3C0B-4DCD-AA20-B52EBDE9B397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6D4D-5B59-43ED-B9BE-F21534EC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60D7-6F0E-4B52-8CF8-806F8365EDEA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792D-311B-469A-BFA5-71AC5F5D7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C002-7784-4E1B-8F94-4202DC1D2DE1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FEFB-0B8B-4A5E-B7EB-23123B06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8B3E-98A9-4A58-8B76-96ED009DC0FF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38F-0FDB-4DA0-A518-24FBAEF2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4513-DD26-4305-816C-02F2DB6A9195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CAFB-2C5A-478E-B9C0-CBEA79AE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6A2C-9230-4ABC-8A55-171DBC2ABE12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6399-9D1B-45AA-BCD3-9B1C9B77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FD803-81CF-4324-BAF5-26832E362FE8}" type="datetimeFigureOut">
              <a:rPr lang="ru-RU"/>
              <a:pPr>
                <a:defRPr/>
              </a:pPr>
              <a:t>16.09.2013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F611B-E0A1-4B2F-B6FE-1F251B607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5" r:id="rId8"/>
    <p:sldLayoutId id="2147483680" r:id="rId9"/>
    <p:sldLayoutId id="2147483681" r:id="rId10"/>
    <p:sldLayoutId id="2147483682" r:id="rId11"/>
  </p:sldLayoutIdLst>
  <p:transition spd="med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42148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390" y="2214530"/>
            <a:ext cx="6786610" cy="464347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8000" dirty="0" smtClean="0"/>
              <a:t>ОБЪЕМНЫЕ ИЗОБРАЖЕНИЯ В СКУЛЬПТУРЕ</a:t>
            </a:r>
            <a:endParaRPr lang="ru-RU" sz="8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smtClean="0">
                <a:solidFill>
                  <a:srgbClr val="0070C0"/>
                </a:solidFill>
              </a:rPr>
              <a:t>Скульптура – </a:t>
            </a:r>
            <a:endParaRPr lang="ru-RU" sz="96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0070C0"/>
                </a:solidFill>
              </a:rPr>
              <a:t>   высекание, вырубание (ваяние) фигур из твердых материалов и создаваемые посредством лепки.</a:t>
            </a:r>
          </a:p>
        </p:txBody>
      </p:sp>
      <p:pic>
        <p:nvPicPr>
          <p:cNvPr id="5" name="Picture 16" descr="Рисунок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571612"/>
            <a:ext cx="338381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85848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2733549" cy="36447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Solda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2001431" cy="266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00438"/>
            <a:ext cx="1428760" cy="259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8" descr="_____Vysockij_V_S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571480"/>
            <a:ext cx="2001431" cy="266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10" descr="42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00438"/>
            <a:ext cx="1809744" cy="271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12" descr="0000232047-preview.jpg"/>
          <p:cNvPicPr>
            <a:picLocks noChangeAspect="1"/>
          </p:cNvPicPr>
          <p:nvPr/>
        </p:nvPicPr>
        <p:blipFill>
          <a:blip r:embed="rId7" cstate="print"/>
          <a:srcRect r="12586" b="7851"/>
          <a:stretch>
            <a:fillRect/>
          </a:stretch>
        </p:blipFill>
        <p:spPr>
          <a:xfrm>
            <a:off x="3571868" y="4071942"/>
            <a:ext cx="1785950" cy="256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normal_19122009007_edit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4783"/>
            <a:ext cx="2571768" cy="1930757"/>
          </a:xfrm>
          <a:effectLst>
            <a:softEdge rad="112500"/>
          </a:effectLst>
        </p:spPr>
      </p:pic>
      <p:pic>
        <p:nvPicPr>
          <p:cNvPr id="16" name="Содержимое 4" descr="i-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2728906" cy="204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6" descr="s0655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2857496"/>
            <a:ext cx="1413033" cy="3286124"/>
          </a:xfrm>
          <a:effectLst>
            <a:softEdge rad="112500"/>
          </a:effectLst>
        </p:spPr>
      </p:pic>
      <p:pic>
        <p:nvPicPr>
          <p:cNvPr id="18" name="Содержимое 8" descr="дере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714620"/>
            <a:ext cx="2607467" cy="347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TextBox 18"/>
          <p:cNvSpPr txBox="1">
            <a:spLocks noChangeArrowheads="1"/>
          </p:cNvSpPr>
          <p:nvPr/>
        </p:nvSpPr>
        <p:spPr bwMode="auto">
          <a:xfrm>
            <a:off x="1000125" y="2214563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ГЛИНА</a:t>
            </a:r>
          </a:p>
        </p:txBody>
      </p:sp>
      <p:sp>
        <p:nvSpPr>
          <p:cNvPr id="8199" name="TextBox 19"/>
          <p:cNvSpPr txBox="1">
            <a:spLocks noChangeArrowheads="1"/>
          </p:cNvSpPr>
          <p:nvPr/>
        </p:nvSpPr>
        <p:spPr bwMode="auto">
          <a:xfrm>
            <a:off x="5072063" y="221456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ГРАНИТ</a:t>
            </a:r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857250" y="6072188"/>
            <a:ext cx="250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МРАМОР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4786313" y="6072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ДЕРЕВО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ВИДЫ СКУЛЬПТУР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0070C0"/>
                </a:solidFill>
              </a:rPr>
              <a:t>РЕЛЬЕФ</a:t>
            </a:r>
          </a:p>
        </p:txBody>
      </p:sp>
      <p:sp>
        <p:nvSpPr>
          <p:cNvPr id="922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70C0"/>
                </a:solidFill>
              </a:rPr>
              <a:t>КРУГЛАЯ</a:t>
            </a:r>
          </a:p>
        </p:txBody>
      </p:sp>
      <p:pic>
        <p:nvPicPr>
          <p:cNvPr id="11" name="Содержимое 4" descr="1219388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3054574" cy="4072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6" descr="big_pre1090487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428868"/>
            <a:ext cx="4667283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АНИМАЛИСТИЧЕСКИЙ ЖАНР</a:t>
            </a:r>
          </a:p>
        </p:txBody>
      </p:sp>
      <p:pic>
        <p:nvPicPr>
          <p:cNvPr id="10243" name="Содержимое 9" descr="SS853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285875"/>
            <a:ext cx="3567112" cy="2714625"/>
          </a:xfrm>
        </p:spPr>
      </p:pic>
      <p:pic>
        <p:nvPicPr>
          <p:cNvPr id="10244" name="Содержимое 8" descr="38d90e2ae1b1b2ac91fda03f2a7a1be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214563"/>
            <a:ext cx="2566987" cy="3000375"/>
          </a:xfrm>
        </p:spPr>
      </p:pic>
      <p:pic>
        <p:nvPicPr>
          <p:cNvPr id="10245" name="Содержимое 4" descr="SS853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050" y="2214563"/>
            <a:ext cx="22288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6" descr="SS8531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14337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ПРАКТИЧЕСКАЯ РАБОТА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143250" cy="3981450"/>
          </a:xfrm>
        </p:spPr>
      </p:pic>
      <p:pic>
        <p:nvPicPr>
          <p:cNvPr id="11268" name="Picture 7" descr="кошка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43250" y="2286000"/>
            <a:ext cx="6080125" cy="429895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1228584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90500"/>
            <a:ext cx="4786313" cy="638175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</TotalTime>
  <Words>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Wingdings 2</vt:lpstr>
      <vt:lpstr>Calibri</vt:lpstr>
      <vt:lpstr>Техническая</vt:lpstr>
      <vt:lpstr>ОБЪЕМНЫЕ ИЗОБРАЖЕНИЯ В СКУЛЬПТУРЕ</vt:lpstr>
      <vt:lpstr>Скульптура – </vt:lpstr>
      <vt:lpstr>Слайд 3</vt:lpstr>
      <vt:lpstr>Слайд 4</vt:lpstr>
      <vt:lpstr>ВИДЫ СКУЛЬПТУР</vt:lpstr>
      <vt:lpstr>АНИМАЛИСТИЧЕСКИЙ ЖАНР</vt:lpstr>
      <vt:lpstr>ПРАКТИЧЕСКАЯ РАБОТА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ОБЪЕМНЫЕ ИЗОБРАЖЕНИЯ В СКУЛЬПТУРЕ</dc:title>
  <dc:creator>директор</dc:creator>
  <cp:lastModifiedBy>user</cp:lastModifiedBy>
  <cp:revision>13</cp:revision>
  <dcterms:created xsi:type="dcterms:W3CDTF">2010-02-17T14:35:33Z</dcterms:created>
  <dcterms:modified xsi:type="dcterms:W3CDTF">2013-09-16T13:15:43Z</dcterms:modified>
</cp:coreProperties>
</file>