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1" r:id="rId4"/>
    <p:sldId id="265" r:id="rId5"/>
    <p:sldId id="262" r:id="rId6"/>
    <p:sldId id="263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0" autoAdjust="0"/>
    <p:restoredTop sz="94660"/>
  </p:normalViewPr>
  <p:slideViewPr>
    <p:cSldViewPr>
      <p:cViewPr varScale="1">
        <p:scale>
          <a:sx n="69" d="100"/>
          <a:sy n="69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01F59E5-6D25-4EB2-ABE8-F4F6A434EEF5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A90015F-2B98-4CC4-B84D-2ABADFA9C0D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59E5-6D25-4EB2-ABE8-F4F6A434EEF5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015F-2B98-4CC4-B84D-2ABADFA9C0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59E5-6D25-4EB2-ABE8-F4F6A434EEF5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015F-2B98-4CC4-B84D-2ABADFA9C0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01F59E5-6D25-4EB2-ABE8-F4F6A434EEF5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A90015F-2B98-4CC4-B84D-2ABADFA9C0D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01F59E5-6D25-4EB2-ABE8-F4F6A434EEF5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A90015F-2B98-4CC4-B84D-2ABADFA9C0D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59E5-6D25-4EB2-ABE8-F4F6A434EEF5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015F-2B98-4CC4-B84D-2ABADFA9C0D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59E5-6D25-4EB2-ABE8-F4F6A434EEF5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015F-2B98-4CC4-B84D-2ABADFA9C0D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01F59E5-6D25-4EB2-ABE8-F4F6A434EEF5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A90015F-2B98-4CC4-B84D-2ABADFA9C0D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F59E5-6D25-4EB2-ABE8-F4F6A434EEF5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0015F-2B98-4CC4-B84D-2ABADFA9C0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01F59E5-6D25-4EB2-ABE8-F4F6A434EEF5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A90015F-2B98-4CC4-B84D-2ABADFA9C0D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01F59E5-6D25-4EB2-ABE8-F4F6A434EEF5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A90015F-2B98-4CC4-B84D-2ABADFA9C0D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01F59E5-6D25-4EB2-ABE8-F4F6A434EEF5}" type="datetimeFigureOut">
              <a:rPr lang="ru-RU" smtClean="0"/>
              <a:t>15.10.2017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A90015F-2B98-4CC4-B84D-2ABADFA9C0D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916832"/>
            <a:ext cx="6172200" cy="18943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Использование электронной формы учебников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на уроках  </a:t>
            </a:r>
            <a:r>
              <a:rPr lang="ru-RU" b="0" dirty="0" smtClean="0">
                <a:latin typeface="+mn-lt"/>
              </a:rPr>
              <a:t>ОРКСЭ</a:t>
            </a:r>
            <a:endParaRPr lang="ru-RU" b="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4077072"/>
            <a:ext cx="4102224" cy="1371600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Выполнила </a:t>
            </a:r>
          </a:p>
          <a:p>
            <a:r>
              <a:rPr lang="ru-RU" dirty="0" smtClean="0"/>
              <a:t>учитель начальных  классов МБОУ «</a:t>
            </a:r>
            <a:r>
              <a:rPr lang="ru-RU" dirty="0" err="1" smtClean="0"/>
              <a:t>Кишертская</a:t>
            </a:r>
            <a:r>
              <a:rPr lang="ru-RU" dirty="0" smtClean="0"/>
              <a:t> СОШ»</a:t>
            </a:r>
          </a:p>
          <a:p>
            <a:r>
              <a:rPr lang="ru-RU" dirty="0" smtClean="0"/>
              <a:t>Зверева Ольга 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194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54162"/>
          </a:xfrm>
        </p:spPr>
        <p:txBody>
          <a:bodyPr>
            <a:normAutofit fontScale="90000"/>
          </a:bodyPr>
          <a:lstStyle/>
          <a:p>
            <a:r>
              <a:rPr lang="ru-RU" dirty="0"/>
              <a:t>Что такое электронная форма учебника (ЭФУ)?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556792"/>
            <a:ext cx="8003232" cy="3960440"/>
          </a:xfrm>
        </p:spPr>
        <p:txBody>
          <a:bodyPr>
            <a:normAutofit/>
          </a:bodyPr>
          <a:lstStyle/>
          <a:p>
            <a:r>
              <a:rPr lang="ru-RU" dirty="0" smtClean="0"/>
              <a:t>Это </a:t>
            </a:r>
            <a:r>
              <a:rPr lang="ru-RU" dirty="0"/>
              <a:t>электронное издание, соответствующее по структуре, содержанию и художественному оформлению печатной форме учебника</a:t>
            </a:r>
          </a:p>
          <a:p>
            <a:r>
              <a:rPr lang="ru-RU" dirty="0" smtClean="0"/>
              <a:t>компактна, </a:t>
            </a:r>
            <a:r>
              <a:rPr lang="ru-RU" dirty="0"/>
              <a:t>умещается в электронном устройстве;</a:t>
            </a:r>
          </a:p>
          <a:p>
            <a:r>
              <a:rPr lang="ru-RU" dirty="0" smtClean="0"/>
              <a:t>интерактивное оглавление;</a:t>
            </a:r>
            <a:endParaRPr lang="ru-RU" dirty="0"/>
          </a:p>
          <a:p>
            <a:pPr lvl="0"/>
            <a:r>
              <a:rPr lang="ru-RU" dirty="0" smtClean="0"/>
              <a:t>удобный </a:t>
            </a:r>
            <a:r>
              <a:rPr lang="ru-RU" dirty="0"/>
              <a:t>поиск по </a:t>
            </a:r>
            <a:r>
              <a:rPr lang="ru-RU" dirty="0" smtClean="0"/>
              <a:t>тексту</a:t>
            </a:r>
            <a:r>
              <a:rPr lang="ru-RU" dirty="0"/>
              <a:t> 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/>
              <a:t> </a:t>
            </a:r>
            <a:r>
              <a:rPr lang="ru-RU" dirty="0" smtClean="0"/>
              <a:t>содержание </a:t>
            </a:r>
            <a:r>
              <a:rPr lang="ru-RU" dirty="0"/>
              <a:t>дополнено электронными образовательными ресурсами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653136"/>
            <a:ext cx="2088232" cy="189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28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922114"/>
          </a:xfrm>
        </p:spPr>
        <p:txBody>
          <a:bodyPr>
            <a:normAutofit fontScale="90000"/>
          </a:bodyPr>
          <a:lstStyle/>
          <a:p>
            <a:r>
              <a:rPr lang="ru-RU" dirty="0"/>
              <a:t>Электронные версии </a:t>
            </a:r>
            <a:r>
              <a:rPr lang="ru-RU" dirty="0" smtClean="0"/>
              <a:t>учебников по  ОРКСЭ</a:t>
            </a:r>
            <a:br>
              <a:rPr lang="ru-RU" dirty="0" smtClean="0"/>
            </a:br>
            <a:r>
              <a:rPr lang="ru-RU" dirty="0" smtClean="0"/>
              <a:t>издательский дом «Дрофа»</a:t>
            </a:r>
            <a:endParaRPr lang="ru-RU" dirty="0"/>
          </a:p>
        </p:txBody>
      </p:sp>
      <p:pic>
        <p:nvPicPr>
          <p:cNvPr id="1026" name="Рисунок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83" y="1286463"/>
            <a:ext cx="1336350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412776"/>
            <a:ext cx="1672010" cy="232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880828"/>
            <a:ext cx="1897063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Рисунок 5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958" y="2062108"/>
            <a:ext cx="1873250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456705"/>
            <a:ext cx="2016224" cy="2906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07" y="3887135"/>
            <a:ext cx="2000051" cy="2923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4408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интерактивное содержание электронного учебника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0" t="73823" r="44545" b="8386"/>
          <a:stretch/>
        </p:blipFill>
        <p:spPr bwMode="auto">
          <a:xfrm>
            <a:off x="5724128" y="3299964"/>
            <a:ext cx="2391410" cy="9582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Объект 5"/>
          <p:cNvPicPr>
            <a:picLocks noGrp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0" t="20612" r="41139" b="43642"/>
          <a:stretch/>
        </p:blipFill>
        <p:spPr bwMode="auto">
          <a:xfrm>
            <a:off x="5724128" y="1340768"/>
            <a:ext cx="2643427" cy="19226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95" t="56520" r="11579" b="26341"/>
          <a:stretch/>
        </p:blipFill>
        <p:spPr bwMode="auto">
          <a:xfrm>
            <a:off x="5724128" y="4531543"/>
            <a:ext cx="2397125" cy="9226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1384" y="1988840"/>
            <a:ext cx="40426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dirty="0"/>
              <a:t>Интерактивное оглавление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dirty="0"/>
              <a:t>Мультимедийные ресурсы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dirty="0"/>
              <a:t>Интерактивные объекты для проверки знания</a:t>
            </a:r>
          </a:p>
        </p:txBody>
      </p:sp>
    </p:spTree>
    <p:extLst>
      <p:ext uri="{BB962C8B-B14F-4D97-AF65-F5344CB8AC3E}">
        <p14:creationId xmlns:p14="http://schemas.microsoft.com/office/powerpoint/2010/main" val="2401938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Кому и для чего нужна электронная форма учебника?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19256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/>
              <a:t>ДЛЯ УЧИТЕЛЕЙ</a:t>
            </a:r>
          </a:p>
          <a:p>
            <a:r>
              <a:rPr lang="ru-RU" dirty="0"/>
              <a:t>•Делает урок более динамичным</a:t>
            </a:r>
          </a:p>
          <a:p>
            <a:r>
              <a:rPr lang="ru-RU" dirty="0"/>
              <a:t>•Экономит время при подготовке к урокам</a:t>
            </a:r>
          </a:p>
          <a:p>
            <a:r>
              <a:rPr lang="ru-RU" dirty="0"/>
              <a:t>•Помогает реализовать </a:t>
            </a:r>
            <a:r>
              <a:rPr lang="ru-RU" dirty="0" smtClean="0"/>
              <a:t>системно-</a:t>
            </a:r>
            <a:r>
              <a:rPr lang="ru-RU" dirty="0" err="1" smtClean="0"/>
              <a:t>деятельностный</a:t>
            </a:r>
            <a:r>
              <a:rPr lang="ru-RU" dirty="0" smtClean="0"/>
              <a:t> подход</a:t>
            </a:r>
            <a:endParaRPr lang="ru-RU" dirty="0"/>
          </a:p>
          <a:p>
            <a:pPr marL="0" indent="0">
              <a:buNone/>
            </a:pPr>
            <a:r>
              <a:rPr lang="ru-RU" b="1" i="1" dirty="0"/>
              <a:t>ДЛЯ УЧАЩИХСЯ</a:t>
            </a:r>
          </a:p>
          <a:p>
            <a:r>
              <a:rPr lang="ru-RU" dirty="0"/>
              <a:t>•Повышает вовлеченность и интерес</a:t>
            </a:r>
          </a:p>
          <a:p>
            <a:r>
              <a:rPr lang="ru-RU" dirty="0"/>
              <a:t>•Предоставляет инструменты для самоконтроля</a:t>
            </a:r>
          </a:p>
          <a:p>
            <a:r>
              <a:rPr lang="ru-RU" dirty="0"/>
              <a:t>•Помогает индивидуализировать обучение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3822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6" b="5075"/>
          <a:stretch/>
        </p:blipFill>
        <p:spPr bwMode="auto">
          <a:xfrm>
            <a:off x="580225" y="764704"/>
            <a:ext cx="7706813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08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8496944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37708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303</TotalTime>
  <Words>115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Использование электронной формы учебников  на уроках  ОРКСЭ</vt:lpstr>
      <vt:lpstr>Что такое электронная форма учебника (ЭФУ)? </vt:lpstr>
      <vt:lpstr>Электронные версии учебников по  ОРКСЭ издательский дом «Дрофа»</vt:lpstr>
      <vt:lpstr>интерактивное содержание электронного учебника</vt:lpstr>
      <vt:lpstr>Кому и для чего нужна электронная форма учебника?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электронной формы учебников на уроках  на урока ОРКСЭ</dc:title>
  <dc:creator>Оля</dc:creator>
  <cp:lastModifiedBy>RePack by Diakov</cp:lastModifiedBy>
  <cp:revision>18</cp:revision>
  <dcterms:created xsi:type="dcterms:W3CDTF">2016-12-11T08:54:44Z</dcterms:created>
  <dcterms:modified xsi:type="dcterms:W3CDTF">2017-10-15T06:42:37Z</dcterms:modified>
</cp:coreProperties>
</file>