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7" r:id="rId4"/>
    <p:sldId id="264" r:id="rId5"/>
    <p:sldId id="262" r:id="rId6"/>
    <p:sldId id="266" r:id="rId7"/>
    <p:sldId id="268" r:id="rId8"/>
    <p:sldId id="260" r:id="rId9"/>
    <p:sldId id="272" r:id="rId10"/>
    <p:sldId id="278" r:id="rId11"/>
    <p:sldId id="269" r:id="rId12"/>
    <p:sldId id="270" r:id="rId13"/>
    <p:sldId id="277" r:id="rId14"/>
    <p:sldId id="273" r:id="rId15"/>
    <p:sldId id="280" r:id="rId16"/>
    <p:sldId id="279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6.xml"/><Relationship Id="rId1" Type="http://schemas.openxmlformats.org/officeDocument/2006/relationships/slide" Target="../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EC7B1-8EBE-430F-A165-07F099C4CCAD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C1C022-0DA8-46C1-AEDA-CD187E6DF2D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Инновационная деятельность</a:t>
          </a:r>
          <a:endParaRPr lang="ru-RU" b="1" dirty="0">
            <a:solidFill>
              <a:srgbClr val="C00000"/>
            </a:solidFill>
          </a:endParaRPr>
        </a:p>
      </dgm:t>
    </dgm:pt>
    <dgm:pt modelId="{1D8002F0-4607-428D-8B91-DC50A9C0A81F}" type="parTrans" cxnId="{AE76D3EE-94D1-4A6D-B11F-8C02AE263AC3}">
      <dgm:prSet/>
      <dgm:spPr/>
      <dgm:t>
        <a:bodyPr/>
        <a:lstStyle/>
        <a:p>
          <a:endParaRPr lang="ru-RU"/>
        </a:p>
      </dgm:t>
    </dgm:pt>
    <dgm:pt modelId="{9B6422C4-F80E-4673-98B6-48975391C98E}" type="sibTrans" cxnId="{AE76D3EE-94D1-4A6D-B11F-8C02AE263AC3}">
      <dgm:prSet/>
      <dgm:spPr/>
      <dgm:t>
        <a:bodyPr/>
        <a:lstStyle/>
        <a:p>
          <a:endParaRPr lang="ru-RU"/>
        </a:p>
      </dgm:t>
    </dgm:pt>
    <dgm:pt modelId="{B7594761-A78A-48BD-BC57-8F849251900A}">
      <dgm:prSet phldrT="[Текст]" custT="1"/>
      <dgm:spPr/>
      <dgm:t>
        <a:bodyPr/>
        <a:lstStyle/>
        <a:p>
          <a:r>
            <a:rPr lang="ru-RU" sz="2200" dirty="0" smtClean="0">
              <a:hlinkClick xmlns:r="http://schemas.openxmlformats.org/officeDocument/2006/relationships" r:id="rId1" action="ppaction://hlinksldjump"/>
            </a:rPr>
            <a:t>3. </a:t>
          </a:r>
          <a:r>
            <a:rPr lang="ru-RU" sz="2200" smtClean="0">
              <a:hlinkClick xmlns:r="http://schemas.openxmlformats.org/officeDocument/2006/relationships" r:id="rId1" action="ppaction://hlinksldjump"/>
            </a:rPr>
            <a:t>Организация </a:t>
          </a:r>
          <a:r>
            <a:rPr lang="ru-RU" sz="2200" dirty="0" smtClean="0">
              <a:hlinkClick xmlns:r="http://schemas.openxmlformats.org/officeDocument/2006/relationships" r:id="rId1" action="ppaction://hlinksldjump"/>
            </a:rPr>
            <a:t>совместной деятельности учителя и обучающегося</a:t>
          </a:r>
          <a:endParaRPr lang="ru-RU" sz="2200" dirty="0"/>
        </a:p>
      </dgm:t>
    </dgm:pt>
    <dgm:pt modelId="{DE44EA85-2B6C-44A5-88BE-843DBB0B7872}" type="parTrans" cxnId="{42F3557A-0920-45A4-B755-CE10C86C2E01}">
      <dgm:prSet/>
      <dgm:spPr/>
      <dgm:t>
        <a:bodyPr/>
        <a:lstStyle/>
        <a:p>
          <a:endParaRPr lang="ru-RU"/>
        </a:p>
      </dgm:t>
    </dgm:pt>
    <dgm:pt modelId="{72310B2D-D74A-4203-B9E7-8FC7FC579153}" type="sibTrans" cxnId="{42F3557A-0920-45A4-B755-CE10C86C2E01}">
      <dgm:prSet/>
      <dgm:spPr/>
      <dgm:t>
        <a:bodyPr/>
        <a:lstStyle/>
        <a:p>
          <a:endParaRPr lang="ru-RU"/>
        </a:p>
      </dgm:t>
    </dgm:pt>
    <dgm:pt modelId="{74D1B0CD-0257-42B5-B990-A473928C0BF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hlinkClick xmlns:r="http://schemas.openxmlformats.org/officeDocument/2006/relationships" r:id="rId2" action="ppaction://hlinksldjump"/>
            </a:rPr>
            <a:t>2. Включение </a:t>
          </a:r>
          <a:r>
            <a:rPr lang="ru-RU" dirty="0" smtClean="0">
              <a:solidFill>
                <a:srgbClr val="002060"/>
              </a:solidFill>
              <a:hlinkClick xmlns:r="http://schemas.openxmlformats.org/officeDocument/2006/relationships" r:id="rId2" action="ppaction://hlinksldjump"/>
            </a:rPr>
            <a:t>учителей в процесс создания, освоения и использования новшеств в практике обучения и воспитания</a:t>
          </a:r>
          <a:endParaRPr lang="ru-RU" dirty="0">
            <a:solidFill>
              <a:srgbClr val="002060"/>
            </a:solidFill>
          </a:endParaRPr>
        </a:p>
      </dgm:t>
    </dgm:pt>
    <dgm:pt modelId="{A05C54CC-FE13-4C6F-8F50-D803864CA9A3}" type="parTrans" cxnId="{224CADC0-7743-4A40-8BB5-A7A531C429B1}">
      <dgm:prSet/>
      <dgm:spPr/>
      <dgm:t>
        <a:bodyPr/>
        <a:lstStyle/>
        <a:p>
          <a:endParaRPr lang="ru-RU"/>
        </a:p>
      </dgm:t>
    </dgm:pt>
    <dgm:pt modelId="{6BAB0908-F88F-4C38-9464-01DF9D44B98B}" type="sibTrans" cxnId="{224CADC0-7743-4A40-8BB5-A7A531C429B1}">
      <dgm:prSet/>
      <dgm:spPr/>
      <dgm:t>
        <a:bodyPr/>
        <a:lstStyle/>
        <a:p>
          <a:endParaRPr lang="ru-RU"/>
        </a:p>
      </dgm:t>
    </dgm:pt>
    <dgm:pt modelId="{216396B7-E650-4EE7-9A4E-4D51A979FDB5}">
      <dgm:prSet custT="1"/>
      <dgm:spPr/>
      <dgm:t>
        <a:bodyPr/>
        <a:lstStyle/>
        <a:p>
          <a:r>
            <a:rPr lang="ru-RU" sz="2200" dirty="0" smtClean="0">
              <a:solidFill>
                <a:schemeClr val="bg1"/>
              </a:solidFill>
              <a:hlinkClick xmlns:r="http://schemas.openxmlformats.org/officeDocument/2006/relationships" r:id="rId3" action="ppaction://hlinksldjump"/>
            </a:rPr>
            <a:t>1. Введение </a:t>
          </a:r>
          <a:r>
            <a:rPr lang="ru-RU" sz="2200" dirty="0" smtClean="0">
              <a:solidFill>
                <a:schemeClr val="bg1"/>
              </a:solidFill>
              <a:hlinkClick xmlns:r="http://schemas.openxmlformats.org/officeDocument/2006/relationships" r:id="rId3" action="ppaction://hlinksldjump"/>
            </a:rPr>
            <a:t>нового в цели, содержание, методы и формы обучения и воспитания</a:t>
          </a:r>
          <a:endParaRPr lang="ru-RU" sz="2200" dirty="0">
            <a:solidFill>
              <a:schemeClr val="bg1"/>
            </a:solidFill>
          </a:endParaRPr>
        </a:p>
      </dgm:t>
    </dgm:pt>
    <dgm:pt modelId="{08F489C6-F044-4B42-9864-D4015A04D9C1}" type="parTrans" cxnId="{EC201E0D-4749-4E7A-B2C8-981E09F28B7A}">
      <dgm:prSet/>
      <dgm:spPr/>
      <dgm:t>
        <a:bodyPr/>
        <a:lstStyle/>
        <a:p>
          <a:endParaRPr lang="ru-RU"/>
        </a:p>
      </dgm:t>
    </dgm:pt>
    <dgm:pt modelId="{56EBA15F-5715-4E83-8054-20BEDCA7E736}" type="sibTrans" cxnId="{EC201E0D-4749-4E7A-B2C8-981E09F28B7A}">
      <dgm:prSet/>
      <dgm:spPr/>
      <dgm:t>
        <a:bodyPr/>
        <a:lstStyle/>
        <a:p>
          <a:endParaRPr lang="ru-RU"/>
        </a:p>
      </dgm:t>
    </dgm:pt>
    <dgm:pt modelId="{22D16C04-AEFF-4C44-83E1-D8DFB88AD604}" type="pres">
      <dgm:prSet presAssocID="{0DFEC7B1-8EBE-430F-A165-07F099C4CCA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E2DC5-7324-472E-ACDC-A4D83EE8717A}" type="pres">
      <dgm:prSet presAssocID="{B5C1C022-0DA8-46C1-AEDA-CD187E6DF2D4}" presName="root1" presStyleCnt="0"/>
      <dgm:spPr/>
    </dgm:pt>
    <dgm:pt modelId="{DE374416-140D-4E3B-AB02-F150846E1F20}" type="pres">
      <dgm:prSet presAssocID="{B5C1C022-0DA8-46C1-AEDA-CD187E6DF2D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69B34B-CC5B-4F40-BE74-936645A81141}" type="pres">
      <dgm:prSet presAssocID="{B5C1C022-0DA8-46C1-AEDA-CD187E6DF2D4}" presName="level2hierChild" presStyleCnt="0"/>
      <dgm:spPr/>
    </dgm:pt>
    <dgm:pt modelId="{2F9D8960-8569-455F-B24B-D3C36A8E580C}" type="pres">
      <dgm:prSet presAssocID="{08F489C6-F044-4B42-9864-D4015A04D9C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9BFBFE3-E118-451A-ADF5-37C4CE0A0C93}" type="pres">
      <dgm:prSet presAssocID="{08F489C6-F044-4B42-9864-D4015A04D9C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F443898-78AA-4C45-80A2-376A87596E44}" type="pres">
      <dgm:prSet presAssocID="{216396B7-E650-4EE7-9A4E-4D51A979FDB5}" presName="root2" presStyleCnt="0"/>
      <dgm:spPr/>
    </dgm:pt>
    <dgm:pt modelId="{CAB029FC-7840-45E1-A9CD-DFADDD1A1AF0}" type="pres">
      <dgm:prSet presAssocID="{216396B7-E650-4EE7-9A4E-4D51A979FDB5}" presName="LevelTwoTextNode" presStyleLbl="node2" presStyleIdx="0" presStyleCnt="3" custLinFactNeighborX="8530" custLinFactNeighborY="-17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562D7F-B6CB-4046-80DA-76C54C43A154}" type="pres">
      <dgm:prSet presAssocID="{216396B7-E650-4EE7-9A4E-4D51A979FDB5}" presName="level3hierChild" presStyleCnt="0"/>
      <dgm:spPr/>
    </dgm:pt>
    <dgm:pt modelId="{C3C58D30-5CCF-4C10-87F2-76AE265E95A8}" type="pres">
      <dgm:prSet presAssocID="{DE44EA85-2B6C-44A5-88BE-843DBB0B787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30B9204-1E69-4C1A-AFC0-6E2DF7C99F53}" type="pres">
      <dgm:prSet presAssocID="{DE44EA85-2B6C-44A5-88BE-843DBB0B787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F31A722-E22E-4964-9A41-AA4C5EA61EB3}" type="pres">
      <dgm:prSet presAssocID="{B7594761-A78A-48BD-BC57-8F849251900A}" presName="root2" presStyleCnt="0"/>
      <dgm:spPr/>
    </dgm:pt>
    <dgm:pt modelId="{A729AD70-7A1F-4EEC-BAA7-9CCDE7A6D317}" type="pres">
      <dgm:prSet presAssocID="{B7594761-A78A-48BD-BC57-8F849251900A}" presName="LevelTwoTextNode" presStyleLbl="node2" presStyleIdx="1" presStyleCnt="3" custLinFactY="41841" custLinFactNeighborX="849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0B3298-7D26-4CCD-8A17-22F94966B03A}" type="pres">
      <dgm:prSet presAssocID="{B7594761-A78A-48BD-BC57-8F849251900A}" presName="level3hierChild" presStyleCnt="0"/>
      <dgm:spPr/>
    </dgm:pt>
    <dgm:pt modelId="{6914A42C-A97F-4E78-93C5-A9DC77627BFA}" type="pres">
      <dgm:prSet presAssocID="{A05C54CC-FE13-4C6F-8F50-D803864CA9A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5BF28FB-8D3D-4628-A0F2-A714D8577A21}" type="pres">
      <dgm:prSet presAssocID="{A05C54CC-FE13-4C6F-8F50-D803864CA9A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CFC6855-AA17-4805-8016-4C816D183BD4}" type="pres">
      <dgm:prSet presAssocID="{74D1B0CD-0257-42B5-B990-A473928C0BF3}" presName="root2" presStyleCnt="0"/>
      <dgm:spPr/>
    </dgm:pt>
    <dgm:pt modelId="{307C0703-C74B-48ED-AC09-ADDA79721D89}" type="pres">
      <dgm:prSet presAssocID="{74D1B0CD-0257-42B5-B990-A473928C0BF3}" presName="LevelTwoTextNode" presStyleLbl="node2" presStyleIdx="2" presStyleCnt="3" custLinFactY="-25364" custLinFactNeighborX="1030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A08235-CA5B-4700-8F35-96BC541FBF84}" type="pres">
      <dgm:prSet presAssocID="{74D1B0CD-0257-42B5-B990-A473928C0BF3}" presName="level3hierChild" presStyleCnt="0"/>
      <dgm:spPr/>
    </dgm:pt>
  </dgm:ptLst>
  <dgm:cxnLst>
    <dgm:cxn modelId="{53B02BB2-9056-4871-B0AD-23E60063C118}" type="presOf" srcId="{08F489C6-F044-4B42-9864-D4015A04D9C1}" destId="{2F9D8960-8569-455F-B24B-D3C36A8E580C}" srcOrd="0" destOrd="0" presId="urn:microsoft.com/office/officeart/2008/layout/HorizontalMultiLevelHierarchy"/>
    <dgm:cxn modelId="{224CADC0-7743-4A40-8BB5-A7A531C429B1}" srcId="{B5C1C022-0DA8-46C1-AEDA-CD187E6DF2D4}" destId="{74D1B0CD-0257-42B5-B990-A473928C0BF3}" srcOrd="2" destOrd="0" parTransId="{A05C54CC-FE13-4C6F-8F50-D803864CA9A3}" sibTransId="{6BAB0908-F88F-4C38-9464-01DF9D44B98B}"/>
    <dgm:cxn modelId="{1F26F7D3-D0A4-4050-9F81-F74D65CFB312}" type="presOf" srcId="{A05C54CC-FE13-4C6F-8F50-D803864CA9A3}" destId="{15BF28FB-8D3D-4628-A0F2-A714D8577A21}" srcOrd="1" destOrd="0" presId="urn:microsoft.com/office/officeart/2008/layout/HorizontalMultiLevelHierarchy"/>
    <dgm:cxn modelId="{DBEFA7C0-3D56-4629-8805-3CB586F0D2FA}" type="presOf" srcId="{DE44EA85-2B6C-44A5-88BE-843DBB0B7872}" destId="{C3C58D30-5CCF-4C10-87F2-76AE265E95A8}" srcOrd="0" destOrd="0" presId="urn:microsoft.com/office/officeart/2008/layout/HorizontalMultiLevelHierarchy"/>
    <dgm:cxn modelId="{42F3557A-0920-45A4-B755-CE10C86C2E01}" srcId="{B5C1C022-0DA8-46C1-AEDA-CD187E6DF2D4}" destId="{B7594761-A78A-48BD-BC57-8F849251900A}" srcOrd="1" destOrd="0" parTransId="{DE44EA85-2B6C-44A5-88BE-843DBB0B7872}" sibTransId="{72310B2D-D74A-4203-B9E7-8FC7FC579153}"/>
    <dgm:cxn modelId="{DA154631-DCA5-4757-8A82-62469CD4DF69}" type="presOf" srcId="{216396B7-E650-4EE7-9A4E-4D51A979FDB5}" destId="{CAB029FC-7840-45E1-A9CD-DFADDD1A1AF0}" srcOrd="0" destOrd="0" presId="urn:microsoft.com/office/officeart/2008/layout/HorizontalMultiLevelHierarchy"/>
    <dgm:cxn modelId="{AE76D3EE-94D1-4A6D-B11F-8C02AE263AC3}" srcId="{0DFEC7B1-8EBE-430F-A165-07F099C4CCAD}" destId="{B5C1C022-0DA8-46C1-AEDA-CD187E6DF2D4}" srcOrd="0" destOrd="0" parTransId="{1D8002F0-4607-428D-8B91-DC50A9C0A81F}" sibTransId="{9B6422C4-F80E-4673-98B6-48975391C98E}"/>
    <dgm:cxn modelId="{3C6C9DA6-A2EB-4926-B686-54351C4C66A9}" type="presOf" srcId="{B7594761-A78A-48BD-BC57-8F849251900A}" destId="{A729AD70-7A1F-4EEC-BAA7-9CCDE7A6D317}" srcOrd="0" destOrd="0" presId="urn:microsoft.com/office/officeart/2008/layout/HorizontalMultiLevelHierarchy"/>
    <dgm:cxn modelId="{59C96B90-E102-4B9E-A849-05508259D9BB}" type="presOf" srcId="{B5C1C022-0DA8-46C1-AEDA-CD187E6DF2D4}" destId="{DE374416-140D-4E3B-AB02-F150846E1F20}" srcOrd="0" destOrd="0" presId="urn:microsoft.com/office/officeart/2008/layout/HorizontalMultiLevelHierarchy"/>
    <dgm:cxn modelId="{A2344228-1140-40F2-A0E5-4FF4F2CFABC5}" type="presOf" srcId="{0DFEC7B1-8EBE-430F-A165-07F099C4CCAD}" destId="{22D16C04-AEFF-4C44-83E1-D8DFB88AD604}" srcOrd="0" destOrd="0" presId="urn:microsoft.com/office/officeart/2008/layout/HorizontalMultiLevelHierarchy"/>
    <dgm:cxn modelId="{C7E865CA-0A94-4607-B2F2-56A355765CB9}" type="presOf" srcId="{74D1B0CD-0257-42B5-B990-A473928C0BF3}" destId="{307C0703-C74B-48ED-AC09-ADDA79721D89}" srcOrd="0" destOrd="0" presId="urn:microsoft.com/office/officeart/2008/layout/HorizontalMultiLevelHierarchy"/>
    <dgm:cxn modelId="{548637BB-9AF6-409E-9B97-B1666E6A0843}" type="presOf" srcId="{08F489C6-F044-4B42-9864-D4015A04D9C1}" destId="{89BFBFE3-E118-451A-ADF5-37C4CE0A0C93}" srcOrd="1" destOrd="0" presId="urn:microsoft.com/office/officeart/2008/layout/HorizontalMultiLevelHierarchy"/>
    <dgm:cxn modelId="{7F1BF07D-78B2-4069-8524-BEBF28DA63C7}" type="presOf" srcId="{A05C54CC-FE13-4C6F-8F50-D803864CA9A3}" destId="{6914A42C-A97F-4E78-93C5-A9DC77627BFA}" srcOrd="0" destOrd="0" presId="urn:microsoft.com/office/officeart/2008/layout/HorizontalMultiLevelHierarchy"/>
    <dgm:cxn modelId="{150E8798-FBA1-4658-8AE7-50474480599B}" type="presOf" srcId="{DE44EA85-2B6C-44A5-88BE-843DBB0B7872}" destId="{B30B9204-1E69-4C1A-AFC0-6E2DF7C99F53}" srcOrd="1" destOrd="0" presId="urn:microsoft.com/office/officeart/2008/layout/HorizontalMultiLevelHierarchy"/>
    <dgm:cxn modelId="{EC201E0D-4749-4E7A-B2C8-981E09F28B7A}" srcId="{B5C1C022-0DA8-46C1-AEDA-CD187E6DF2D4}" destId="{216396B7-E650-4EE7-9A4E-4D51A979FDB5}" srcOrd="0" destOrd="0" parTransId="{08F489C6-F044-4B42-9864-D4015A04D9C1}" sibTransId="{56EBA15F-5715-4E83-8054-20BEDCA7E736}"/>
    <dgm:cxn modelId="{5052128B-B319-4B79-8BA9-AA7D1DC2379A}" type="presParOf" srcId="{22D16C04-AEFF-4C44-83E1-D8DFB88AD604}" destId="{62DE2DC5-7324-472E-ACDC-A4D83EE8717A}" srcOrd="0" destOrd="0" presId="urn:microsoft.com/office/officeart/2008/layout/HorizontalMultiLevelHierarchy"/>
    <dgm:cxn modelId="{C862557A-FCA7-41C6-9A31-DFFE68E7D305}" type="presParOf" srcId="{62DE2DC5-7324-472E-ACDC-A4D83EE8717A}" destId="{DE374416-140D-4E3B-AB02-F150846E1F20}" srcOrd="0" destOrd="0" presId="urn:microsoft.com/office/officeart/2008/layout/HorizontalMultiLevelHierarchy"/>
    <dgm:cxn modelId="{B72CFE3D-CCE4-4A4D-BF3A-021FA2BF4B3D}" type="presParOf" srcId="{62DE2DC5-7324-472E-ACDC-A4D83EE8717A}" destId="{1069B34B-CC5B-4F40-BE74-936645A81141}" srcOrd="1" destOrd="0" presId="urn:microsoft.com/office/officeart/2008/layout/HorizontalMultiLevelHierarchy"/>
    <dgm:cxn modelId="{85A22CC7-7B6E-4E8C-924D-615D5C5711F3}" type="presParOf" srcId="{1069B34B-CC5B-4F40-BE74-936645A81141}" destId="{2F9D8960-8569-455F-B24B-D3C36A8E580C}" srcOrd="0" destOrd="0" presId="urn:microsoft.com/office/officeart/2008/layout/HorizontalMultiLevelHierarchy"/>
    <dgm:cxn modelId="{07D7C9AD-08FD-4696-A28C-D428E61334CE}" type="presParOf" srcId="{2F9D8960-8569-455F-B24B-D3C36A8E580C}" destId="{89BFBFE3-E118-451A-ADF5-37C4CE0A0C93}" srcOrd="0" destOrd="0" presId="urn:microsoft.com/office/officeart/2008/layout/HorizontalMultiLevelHierarchy"/>
    <dgm:cxn modelId="{279B72F4-D0BD-459C-9863-3E3DCD75F925}" type="presParOf" srcId="{1069B34B-CC5B-4F40-BE74-936645A81141}" destId="{DF443898-78AA-4C45-80A2-376A87596E44}" srcOrd="1" destOrd="0" presId="urn:microsoft.com/office/officeart/2008/layout/HorizontalMultiLevelHierarchy"/>
    <dgm:cxn modelId="{FD7DA5F8-1784-47BA-B30E-EDC77A9AC7EA}" type="presParOf" srcId="{DF443898-78AA-4C45-80A2-376A87596E44}" destId="{CAB029FC-7840-45E1-A9CD-DFADDD1A1AF0}" srcOrd="0" destOrd="0" presId="urn:microsoft.com/office/officeart/2008/layout/HorizontalMultiLevelHierarchy"/>
    <dgm:cxn modelId="{76147E85-B386-4B91-AFD9-E9D9E8C05C1C}" type="presParOf" srcId="{DF443898-78AA-4C45-80A2-376A87596E44}" destId="{B8562D7F-B6CB-4046-80DA-76C54C43A154}" srcOrd="1" destOrd="0" presId="urn:microsoft.com/office/officeart/2008/layout/HorizontalMultiLevelHierarchy"/>
    <dgm:cxn modelId="{7A613EA6-FA05-45E3-9A2B-751174AE253F}" type="presParOf" srcId="{1069B34B-CC5B-4F40-BE74-936645A81141}" destId="{C3C58D30-5CCF-4C10-87F2-76AE265E95A8}" srcOrd="2" destOrd="0" presId="urn:microsoft.com/office/officeart/2008/layout/HorizontalMultiLevelHierarchy"/>
    <dgm:cxn modelId="{737AEEA5-2FB5-409E-88E9-63BED729C61D}" type="presParOf" srcId="{C3C58D30-5CCF-4C10-87F2-76AE265E95A8}" destId="{B30B9204-1E69-4C1A-AFC0-6E2DF7C99F53}" srcOrd="0" destOrd="0" presId="urn:microsoft.com/office/officeart/2008/layout/HorizontalMultiLevelHierarchy"/>
    <dgm:cxn modelId="{9CF1B5FA-7F0E-4AFE-AB5F-6F6101C25265}" type="presParOf" srcId="{1069B34B-CC5B-4F40-BE74-936645A81141}" destId="{BF31A722-E22E-4964-9A41-AA4C5EA61EB3}" srcOrd="3" destOrd="0" presId="urn:microsoft.com/office/officeart/2008/layout/HorizontalMultiLevelHierarchy"/>
    <dgm:cxn modelId="{8572F2F5-8B96-4FFE-8C15-8F16D3B5CDB8}" type="presParOf" srcId="{BF31A722-E22E-4964-9A41-AA4C5EA61EB3}" destId="{A729AD70-7A1F-4EEC-BAA7-9CCDE7A6D317}" srcOrd="0" destOrd="0" presId="urn:microsoft.com/office/officeart/2008/layout/HorizontalMultiLevelHierarchy"/>
    <dgm:cxn modelId="{48B478D2-E55D-4251-ACBC-42FD7D874DB6}" type="presParOf" srcId="{BF31A722-E22E-4964-9A41-AA4C5EA61EB3}" destId="{1C0B3298-7D26-4CCD-8A17-22F94966B03A}" srcOrd="1" destOrd="0" presId="urn:microsoft.com/office/officeart/2008/layout/HorizontalMultiLevelHierarchy"/>
    <dgm:cxn modelId="{B38200C4-854D-4712-8EB8-A874D39CC681}" type="presParOf" srcId="{1069B34B-CC5B-4F40-BE74-936645A81141}" destId="{6914A42C-A97F-4E78-93C5-A9DC77627BFA}" srcOrd="4" destOrd="0" presId="urn:microsoft.com/office/officeart/2008/layout/HorizontalMultiLevelHierarchy"/>
    <dgm:cxn modelId="{379BCBBC-921D-4577-810F-F665D0246D19}" type="presParOf" srcId="{6914A42C-A97F-4E78-93C5-A9DC77627BFA}" destId="{15BF28FB-8D3D-4628-A0F2-A714D8577A21}" srcOrd="0" destOrd="0" presId="urn:microsoft.com/office/officeart/2008/layout/HorizontalMultiLevelHierarchy"/>
    <dgm:cxn modelId="{B99851A2-9645-48AD-B18F-D915D0B05A85}" type="presParOf" srcId="{1069B34B-CC5B-4F40-BE74-936645A81141}" destId="{6CFC6855-AA17-4805-8016-4C816D183BD4}" srcOrd="5" destOrd="0" presId="urn:microsoft.com/office/officeart/2008/layout/HorizontalMultiLevelHierarchy"/>
    <dgm:cxn modelId="{ED4917D8-0F6C-4247-BFB5-B1FEE7AB23E1}" type="presParOf" srcId="{6CFC6855-AA17-4805-8016-4C816D183BD4}" destId="{307C0703-C74B-48ED-AC09-ADDA79721D89}" srcOrd="0" destOrd="0" presId="urn:microsoft.com/office/officeart/2008/layout/HorizontalMultiLevelHierarchy"/>
    <dgm:cxn modelId="{7B112E59-FDF5-4EE5-A7F0-35A37A84126E}" type="presParOf" srcId="{6CFC6855-AA17-4805-8016-4C816D183BD4}" destId="{10A08235-CA5B-4700-8F35-96BC541FBF8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8FCD5-B300-4A6E-8AD4-866B559C512D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933E2E-7807-423E-8394-A920B4E94A8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Проектное обучение, организация </a:t>
          </a:r>
          <a:r>
            <a:rPr lang="ru-RU" sz="2000" b="1" dirty="0" err="1" smtClean="0">
              <a:solidFill>
                <a:srgbClr val="FF0000"/>
              </a:solidFill>
            </a:rPr>
            <a:t>исследова-тельской</a:t>
          </a:r>
          <a:r>
            <a:rPr lang="ru-RU" sz="2000" b="1" dirty="0" smtClean="0">
              <a:solidFill>
                <a:srgbClr val="FF0000"/>
              </a:solidFill>
            </a:rPr>
            <a:t> деятельности</a:t>
          </a:r>
          <a:endParaRPr lang="ru-RU" sz="2000" b="1" dirty="0">
            <a:solidFill>
              <a:srgbClr val="FF0000"/>
            </a:solidFill>
          </a:endParaRPr>
        </a:p>
      </dgm:t>
    </dgm:pt>
    <dgm:pt modelId="{BA37332E-33A5-4271-A332-51D8175EADEE}" type="parTrans" cxnId="{98BBBE43-BB9F-4456-9AD0-4220091C7925}">
      <dgm:prSet/>
      <dgm:spPr/>
      <dgm:t>
        <a:bodyPr/>
        <a:lstStyle/>
        <a:p>
          <a:endParaRPr lang="ru-RU"/>
        </a:p>
      </dgm:t>
    </dgm:pt>
    <dgm:pt modelId="{62C7AA62-41DD-473F-A768-8BDB9F53FC85}" type="sibTrans" cxnId="{98BBBE43-BB9F-4456-9AD0-4220091C7925}">
      <dgm:prSet/>
      <dgm:spPr/>
      <dgm:t>
        <a:bodyPr/>
        <a:lstStyle/>
        <a:p>
          <a:endParaRPr lang="ru-RU"/>
        </a:p>
      </dgm:t>
    </dgm:pt>
    <dgm:pt modelId="{431BE206-7A88-435D-BBCA-7EE9867C599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Игровые методики (викторины, диспуты, дискуссии и </a:t>
          </a:r>
          <a:r>
            <a:rPr lang="ru-RU" sz="2000" b="1" dirty="0" err="1" smtClean="0">
              <a:solidFill>
                <a:srgbClr val="7030A0"/>
              </a:solidFill>
            </a:rPr>
            <a:t>т.д</a:t>
          </a:r>
          <a:r>
            <a:rPr lang="ru-RU" sz="2000" b="1" dirty="0" smtClean="0">
              <a:solidFill>
                <a:srgbClr val="7030A0"/>
              </a:solidFill>
            </a:rPr>
            <a:t>)</a:t>
          </a:r>
          <a:endParaRPr lang="ru-RU" sz="2000" b="1" dirty="0">
            <a:solidFill>
              <a:srgbClr val="7030A0"/>
            </a:solidFill>
          </a:endParaRPr>
        </a:p>
      </dgm:t>
    </dgm:pt>
    <dgm:pt modelId="{6009C0BD-780B-4307-AF7A-446E321260C6}" type="parTrans" cxnId="{55B73E24-61C3-42E2-BA72-7026F1C19C75}">
      <dgm:prSet/>
      <dgm:spPr/>
      <dgm:t>
        <a:bodyPr/>
        <a:lstStyle/>
        <a:p>
          <a:endParaRPr lang="ru-RU"/>
        </a:p>
      </dgm:t>
    </dgm:pt>
    <dgm:pt modelId="{EAB253C6-EA46-4672-8CD3-41424E51FCDC}" type="sibTrans" cxnId="{55B73E24-61C3-42E2-BA72-7026F1C19C75}">
      <dgm:prSet/>
      <dgm:spPr/>
      <dgm:t>
        <a:bodyPr/>
        <a:lstStyle/>
        <a:p>
          <a:endParaRPr lang="ru-RU"/>
        </a:p>
      </dgm:t>
    </dgm:pt>
    <dgm:pt modelId="{6FE6A9FB-9D48-48EE-9BCD-FC022B3AE15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Решение проектной задачи</a:t>
          </a:r>
          <a:endParaRPr lang="ru-RU" sz="2000" b="1" dirty="0">
            <a:solidFill>
              <a:srgbClr val="FF0000"/>
            </a:solidFill>
          </a:endParaRPr>
        </a:p>
      </dgm:t>
    </dgm:pt>
    <dgm:pt modelId="{C6DCB9F5-C1D7-48EE-B4CF-530E5563383F}" type="parTrans" cxnId="{E7455498-6978-4BEC-9654-63465FEE4F1D}">
      <dgm:prSet/>
      <dgm:spPr/>
      <dgm:t>
        <a:bodyPr/>
        <a:lstStyle/>
        <a:p>
          <a:endParaRPr lang="ru-RU"/>
        </a:p>
      </dgm:t>
    </dgm:pt>
    <dgm:pt modelId="{A675CA94-30D8-4607-85CA-FDD0F2BB0207}" type="sibTrans" cxnId="{E7455498-6978-4BEC-9654-63465FEE4F1D}">
      <dgm:prSet/>
      <dgm:spPr/>
      <dgm:t>
        <a:bodyPr/>
        <a:lstStyle/>
        <a:p>
          <a:endParaRPr lang="ru-RU"/>
        </a:p>
      </dgm:t>
    </dgm:pt>
    <dgm:pt modelId="{BA31DD4A-20F0-4737-8EC0-644F59638567}">
      <dgm:prSet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Проблемное обучение</a:t>
          </a:r>
          <a:endParaRPr lang="ru-RU" sz="2000" b="1" dirty="0">
            <a:solidFill>
              <a:srgbClr val="7030A0"/>
            </a:solidFill>
          </a:endParaRPr>
        </a:p>
      </dgm:t>
    </dgm:pt>
    <dgm:pt modelId="{704FECF4-C7E6-4D83-B891-FE6CD4FCC0B2}" type="parTrans" cxnId="{D7AA9264-0760-42A3-8613-CC53A2102BA0}">
      <dgm:prSet/>
      <dgm:spPr/>
      <dgm:t>
        <a:bodyPr/>
        <a:lstStyle/>
        <a:p>
          <a:endParaRPr lang="ru-RU"/>
        </a:p>
      </dgm:t>
    </dgm:pt>
    <dgm:pt modelId="{16CE2250-A38C-4376-876A-731EEFE0C2CC}" type="sibTrans" cxnId="{D7AA9264-0760-42A3-8613-CC53A2102BA0}">
      <dgm:prSet/>
      <dgm:spPr/>
      <dgm:t>
        <a:bodyPr/>
        <a:lstStyle/>
        <a:p>
          <a:endParaRPr lang="ru-RU"/>
        </a:p>
      </dgm:t>
    </dgm:pt>
    <dgm:pt modelId="{A53F5442-C352-462D-BD40-74C7FC31B4FB}" type="pres">
      <dgm:prSet presAssocID="{2948FCD5-B300-4A6E-8AD4-866B559C51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15858D-3F63-4C55-A4F2-7A04B4A1B748}" type="pres">
      <dgm:prSet presAssocID="{2948FCD5-B300-4A6E-8AD4-866B559C512D}" presName="fgShape" presStyleLbl="fgShp" presStyleIdx="0" presStyleCnt="1"/>
      <dgm:spPr/>
    </dgm:pt>
    <dgm:pt modelId="{996AC8C6-87A0-4F3D-8356-0E4F9E40AC4D}" type="pres">
      <dgm:prSet presAssocID="{2948FCD5-B300-4A6E-8AD4-866B559C512D}" presName="linComp" presStyleCnt="0"/>
      <dgm:spPr/>
    </dgm:pt>
    <dgm:pt modelId="{FAEA469E-0E8C-4201-9D78-B6E78162959C}" type="pres">
      <dgm:prSet presAssocID="{A3933E2E-7807-423E-8394-A920B4E94A8E}" presName="compNode" presStyleCnt="0"/>
      <dgm:spPr/>
    </dgm:pt>
    <dgm:pt modelId="{E55E6F9A-098E-4A81-9ACA-2D5186E32DBE}" type="pres">
      <dgm:prSet presAssocID="{A3933E2E-7807-423E-8394-A920B4E94A8E}" presName="bkgdShape" presStyleLbl="node1" presStyleIdx="0" presStyleCnt="4" custScaleX="117706"/>
      <dgm:spPr/>
      <dgm:t>
        <a:bodyPr/>
        <a:lstStyle/>
        <a:p>
          <a:endParaRPr lang="ru-RU"/>
        </a:p>
      </dgm:t>
    </dgm:pt>
    <dgm:pt modelId="{EAA5587D-89AB-4308-9124-212CCF96F67D}" type="pres">
      <dgm:prSet presAssocID="{A3933E2E-7807-423E-8394-A920B4E94A8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C4B07-64FD-4D4E-8E62-FEB5C99F555B}" type="pres">
      <dgm:prSet presAssocID="{A3933E2E-7807-423E-8394-A920B4E94A8E}" presName="invisiNode" presStyleLbl="node1" presStyleIdx="0" presStyleCnt="4"/>
      <dgm:spPr/>
    </dgm:pt>
    <dgm:pt modelId="{ABD58DAC-354B-44B6-86BD-8626EB5AC938}" type="pres">
      <dgm:prSet presAssocID="{A3933E2E-7807-423E-8394-A920B4E94A8E}" presName="imagNode" presStyleLbl="fgImgPlace1" presStyleIdx="0" presStyleCnt="4" custScaleX="122259" custScaleY="1098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300D2A-A40A-4B1C-9B7C-EDE1BAF4E5C7}" type="pres">
      <dgm:prSet presAssocID="{62C7AA62-41DD-473F-A768-8BDB9F53FC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3AC546A-4F75-48A7-BF7B-C553039D9558}" type="pres">
      <dgm:prSet presAssocID="{431BE206-7A88-435D-BBCA-7EE9867C599C}" presName="compNode" presStyleCnt="0"/>
      <dgm:spPr/>
    </dgm:pt>
    <dgm:pt modelId="{8BDE81DD-55B8-44CF-A10D-312737991EB8}" type="pres">
      <dgm:prSet presAssocID="{431BE206-7A88-435D-BBCA-7EE9867C599C}" presName="bkgdShape" presStyleLbl="node1" presStyleIdx="1" presStyleCnt="4" custScaleX="109380" custLinFactNeighborX="997"/>
      <dgm:spPr/>
      <dgm:t>
        <a:bodyPr/>
        <a:lstStyle/>
        <a:p>
          <a:endParaRPr lang="ru-RU"/>
        </a:p>
      </dgm:t>
    </dgm:pt>
    <dgm:pt modelId="{33D4DC1E-C276-49F7-A7A9-D62BAC69ECCF}" type="pres">
      <dgm:prSet presAssocID="{431BE206-7A88-435D-BBCA-7EE9867C599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7C5F8-FE40-4E86-8D2C-2DBC66F339C3}" type="pres">
      <dgm:prSet presAssocID="{431BE206-7A88-435D-BBCA-7EE9867C599C}" presName="invisiNode" presStyleLbl="node1" presStyleIdx="1" presStyleCnt="4"/>
      <dgm:spPr/>
    </dgm:pt>
    <dgm:pt modelId="{C51E7FC2-A94D-4BF3-934D-B8A966C2A169}" type="pres">
      <dgm:prSet presAssocID="{431BE206-7A88-435D-BBCA-7EE9867C599C}" presName="imagNode" presStyleLbl="fgImgPlace1" presStyleIdx="1" presStyleCnt="4" custScaleX="117677" custScaleY="10150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A40662-5BC9-4865-97D8-0198D874622D}" type="pres">
      <dgm:prSet presAssocID="{EAB253C6-EA46-4672-8CD3-41424E51FC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E3FDBB-1438-40D2-A302-975C783CFA4B}" type="pres">
      <dgm:prSet presAssocID="{6FE6A9FB-9D48-48EE-9BCD-FC022B3AE15B}" presName="compNode" presStyleCnt="0"/>
      <dgm:spPr/>
    </dgm:pt>
    <dgm:pt modelId="{98413F24-4346-4374-96ED-73395F88CE80}" type="pres">
      <dgm:prSet presAssocID="{6FE6A9FB-9D48-48EE-9BCD-FC022B3AE15B}" presName="bkgdShape" presStyleLbl="node1" presStyleIdx="2" presStyleCnt="4" custLinFactNeighborX="994" custLinFactNeighborY="-891"/>
      <dgm:spPr/>
      <dgm:t>
        <a:bodyPr/>
        <a:lstStyle/>
        <a:p>
          <a:endParaRPr lang="ru-RU"/>
        </a:p>
      </dgm:t>
    </dgm:pt>
    <dgm:pt modelId="{C85A4A67-C8F5-4B3C-9531-F7E572DD964F}" type="pres">
      <dgm:prSet presAssocID="{6FE6A9FB-9D48-48EE-9BCD-FC022B3AE15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E1A02-D8E2-42FC-8714-B5BD97D8AC2C}" type="pres">
      <dgm:prSet presAssocID="{6FE6A9FB-9D48-48EE-9BCD-FC022B3AE15B}" presName="invisiNode" presStyleLbl="node1" presStyleIdx="2" presStyleCnt="4"/>
      <dgm:spPr/>
    </dgm:pt>
    <dgm:pt modelId="{7B5E43C2-89D2-444A-8E8E-8E17C0FAF40C}" type="pres">
      <dgm:prSet presAssocID="{6FE6A9FB-9D48-48EE-9BCD-FC022B3AE15B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4F30C8-59AC-45E6-ACBE-F99C7935DF6D}" type="pres">
      <dgm:prSet presAssocID="{A675CA94-30D8-4607-85CA-FDD0F2BB0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EDCD77-927A-4EE2-9A20-6ECA15549731}" type="pres">
      <dgm:prSet presAssocID="{BA31DD4A-20F0-4737-8EC0-644F59638567}" presName="compNode" presStyleCnt="0"/>
      <dgm:spPr/>
    </dgm:pt>
    <dgm:pt modelId="{D5C7146A-ABA5-4206-B516-0BE7D62BAED9}" type="pres">
      <dgm:prSet presAssocID="{BA31DD4A-20F0-4737-8EC0-644F59638567}" presName="bkgdShape" presStyleLbl="node1" presStyleIdx="3" presStyleCnt="4" custScaleX="105753"/>
      <dgm:spPr/>
      <dgm:t>
        <a:bodyPr/>
        <a:lstStyle/>
        <a:p>
          <a:endParaRPr lang="ru-RU"/>
        </a:p>
      </dgm:t>
    </dgm:pt>
    <dgm:pt modelId="{3B894581-E647-4F01-8326-4270A4BA3B5C}" type="pres">
      <dgm:prSet presAssocID="{BA31DD4A-20F0-4737-8EC0-644F5963856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B5A9D-C56B-4B7E-83E4-D9B080174DE7}" type="pres">
      <dgm:prSet presAssocID="{BA31DD4A-20F0-4737-8EC0-644F59638567}" presName="invisiNode" presStyleLbl="node1" presStyleIdx="3" presStyleCnt="4"/>
      <dgm:spPr/>
    </dgm:pt>
    <dgm:pt modelId="{CBA69FE7-D163-41A7-8ACB-343C635AF564}" type="pres">
      <dgm:prSet presAssocID="{BA31DD4A-20F0-4737-8EC0-644F59638567}" presName="imagNode" presStyleLbl="fgImgPlace1" presStyleIdx="3" presStyleCnt="4" custScaleX="109235" custScaleY="10963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DEE636F-DD81-449A-A614-771E5FA0D660}" type="presOf" srcId="{A3933E2E-7807-423E-8394-A920B4E94A8E}" destId="{EAA5587D-89AB-4308-9124-212CCF96F67D}" srcOrd="1" destOrd="0" presId="urn:microsoft.com/office/officeart/2005/8/layout/hList7#1"/>
    <dgm:cxn modelId="{5931E9FD-2C9F-48F0-9AD7-30317E156B05}" type="presOf" srcId="{6FE6A9FB-9D48-48EE-9BCD-FC022B3AE15B}" destId="{C85A4A67-C8F5-4B3C-9531-F7E572DD964F}" srcOrd="1" destOrd="0" presId="urn:microsoft.com/office/officeart/2005/8/layout/hList7#1"/>
    <dgm:cxn modelId="{E7455498-6978-4BEC-9654-63465FEE4F1D}" srcId="{2948FCD5-B300-4A6E-8AD4-866B559C512D}" destId="{6FE6A9FB-9D48-48EE-9BCD-FC022B3AE15B}" srcOrd="2" destOrd="0" parTransId="{C6DCB9F5-C1D7-48EE-B4CF-530E5563383F}" sibTransId="{A675CA94-30D8-4607-85CA-FDD0F2BB0207}"/>
    <dgm:cxn modelId="{55B73E24-61C3-42E2-BA72-7026F1C19C75}" srcId="{2948FCD5-B300-4A6E-8AD4-866B559C512D}" destId="{431BE206-7A88-435D-BBCA-7EE9867C599C}" srcOrd="1" destOrd="0" parTransId="{6009C0BD-780B-4307-AF7A-446E321260C6}" sibTransId="{EAB253C6-EA46-4672-8CD3-41424E51FCDC}"/>
    <dgm:cxn modelId="{032F5361-8D76-4794-BA1E-356917824E2A}" type="presOf" srcId="{2948FCD5-B300-4A6E-8AD4-866B559C512D}" destId="{A53F5442-C352-462D-BD40-74C7FC31B4FB}" srcOrd="0" destOrd="0" presId="urn:microsoft.com/office/officeart/2005/8/layout/hList7#1"/>
    <dgm:cxn modelId="{29BD5B97-DF16-44B9-AA18-555166EAB37E}" type="presOf" srcId="{BA31DD4A-20F0-4737-8EC0-644F59638567}" destId="{D5C7146A-ABA5-4206-B516-0BE7D62BAED9}" srcOrd="0" destOrd="0" presId="urn:microsoft.com/office/officeart/2005/8/layout/hList7#1"/>
    <dgm:cxn modelId="{D7AA9264-0760-42A3-8613-CC53A2102BA0}" srcId="{2948FCD5-B300-4A6E-8AD4-866B559C512D}" destId="{BA31DD4A-20F0-4737-8EC0-644F59638567}" srcOrd="3" destOrd="0" parTransId="{704FECF4-C7E6-4D83-B891-FE6CD4FCC0B2}" sibTransId="{16CE2250-A38C-4376-876A-731EEFE0C2CC}"/>
    <dgm:cxn modelId="{03F20FDC-3684-43CA-BB6C-E7795E746419}" type="presOf" srcId="{62C7AA62-41DD-473F-A768-8BDB9F53FC85}" destId="{EE300D2A-A40A-4B1C-9B7C-EDE1BAF4E5C7}" srcOrd="0" destOrd="0" presId="urn:microsoft.com/office/officeart/2005/8/layout/hList7#1"/>
    <dgm:cxn modelId="{9519B83C-7849-4DF9-BDFA-12D180FF6E58}" type="presOf" srcId="{A3933E2E-7807-423E-8394-A920B4E94A8E}" destId="{E55E6F9A-098E-4A81-9ACA-2D5186E32DBE}" srcOrd="0" destOrd="0" presId="urn:microsoft.com/office/officeart/2005/8/layout/hList7#1"/>
    <dgm:cxn modelId="{C43842AE-3C8A-42D8-8D54-BB52D496187D}" type="presOf" srcId="{A675CA94-30D8-4607-85CA-FDD0F2BB0207}" destId="{7E4F30C8-59AC-45E6-ACBE-F99C7935DF6D}" srcOrd="0" destOrd="0" presId="urn:microsoft.com/office/officeart/2005/8/layout/hList7#1"/>
    <dgm:cxn modelId="{188758FB-B45F-49D2-99B9-20F720ABC208}" type="presOf" srcId="{431BE206-7A88-435D-BBCA-7EE9867C599C}" destId="{8BDE81DD-55B8-44CF-A10D-312737991EB8}" srcOrd="0" destOrd="0" presId="urn:microsoft.com/office/officeart/2005/8/layout/hList7#1"/>
    <dgm:cxn modelId="{B4DFA8BD-7A6A-441A-995E-7FB06DEFFD84}" type="presOf" srcId="{BA31DD4A-20F0-4737-8EC0-644F59638567}" destId="{3B894581-E647-4F01-8326-4270A4BA3B5C}" srcOrd="1" destOrd="0" presId="urn:microsoft.com/office/officeart/2005/8/layout/hList7#1"/>
    <dgm:cxn modelId="{B59A8FFB-C21D-46DA-952F-B36BE7FE24C6}" type="presOf" srcId="{431BE206-7A88-435D-BBCA-7EE9867C599C}" destId="{33D4DC1E-C276-49F7-A7A9-D62BAC69ECCF}" srcOrd="1" destOrd="0" presId="urn:microsoft.com/office/officeart/2005/8/layout/hList7#1"/>
    <dgm:cxn modelId="{98BBBE43-BB9F-4456-9AD0-4220091C7925}" srcId="{2948FCD5-B300-4A6E-8AD4-866B559C512D}" destId="{A3933E2E-7807-423E-8394-A920B4E94A8E}" srcOrd="0" destOrd="0" parTransId="{BA37332E-33A5-4271-A332-51D8175EADEE}" sibTransId="{62C7AA62-41DD-473F-A768-8BDB9F53FC85}"/>
    <dgm:cxn modelId="{B176E495-EB69-4B31-B2A2-5587DF190BCB}" type="presOf" srcId="{EAB253C6-EA46-4672-8CD3-41424E51FCDC}" destId="{07A40662-5BC9-4865-97D8-0198D874622D}" srcOrd="0" destOrd="0" presId="urn:microsoft.com/office/officeart/2005/8/layout/hList7#1"/>
    <dgm:cxn modelId="{E5260995-42F2-4FD6-9A32-0B3410F36581}" type="presOf" srcId="{6FE6A9FB-9D48-48EE-9BCD-FC022B3AE15B}" destId="{98413F24-4346-4374-96ED-73395F88CE80}" srcOrd="0" destOrd="0" presId="urn:microsoft.com/office/officeart/2005/8/layout/hList7#1"/>
    <dgm:cxn modelId="{142B34F7-8013-4203-B9B3-6D5D133B7C95}" type="presParOf" srcId="{A53F5442-C352-462D-BD40-74C7FC31B4FB}" destId="{DC15858D-3F63-4C55-A4F2-7A04B4A1B748}" srcOrd="0" destOrd="0" presId="urn:microsoft.com/office/officeart/2005/8/layout/hList7#1"/>
    <dgm:cxn modelId="{2D273C8A-556A-4E76-A196-94B836453405}" type="presParOf" srcId="{A53F5442-C352-462D-BD40-74C7FC31B4FB}" destId="{996AC8C6-87A0-4F3D-8356-0E4F9E40AC4D}" srcOrd="1" destOrd="0" presId="urn:microsoft.com/office/officeart/2005/8/layout/hList7#1"/>
    <dgm:cxn modelId="{3E5EA19C-A52F-4E66-9483-BCCD7EE55E08}" type="presParOf" srcId="{996AC8C6-87A0-4F3D-8356-0E4F9E40AC4D}" destId="{FAEA469E-0E8C-4201-9D78-B6E78162959C}" srcOrd="0" destOrd="0" presId="urn:microsoft.com/office/officeart/2005/8/layout/hList7#1"/>
    <dgm:cxn modelId="{E767D51E-525B-4D53-9DC1-4A43A088899A}" type="presParOf" srcId="{FAEA469E-0E8C-4201-9D78-B6E78162959C}" destId="{E55E6F9A-098E-4A81-9ACA-2D5186E32DBE}" srcOrd="0" destOrd="0" presId="urn:microsoft.com/office/officeart/2005/8/layout/hList7#1"/>
    <dgm:cxn modelId="{89EBAA3B-D04A-4B44-A81E-CDB78F21695F}" type="presParOf" srcId="{FAEA469E-0E8C-4201-9D78-B6E78162959C}" destId="{EAA5587D-89AB-4308-9124-212CCF96F67D}" srcOrd="1" destOrd="0" presId="urn:microsoft.com/office/officeart/2005/8/layout/hList7#1"/>
    <dgm:cxn modelId="{DA5D0D9E-843E-46FF-AA8A-41408292F3F3}" type="presParOf" srcId="{FAEA469E-0E8C-4201-9D78-B6E78162959C}" destId="{A45C4B07-64FD-4D4E-8E62-FEB5C99F555B}" srcOrd="2" destOrd="0" presId="urn:microsoft.com/office/officeart/2005/8/layout/hList7#1"/>
    <dgm:cxn modelId="{B3203A16-66D2-4598-82FF-746507D6122F}" type="presParOf" srcId="{FAEA469E-0E8C-4201-9D78-B6E78162959C}" destId="{ABD58DAC-354B-44B6-86BD-8626EB5AC938}" srcOrd="3" destOrd="0" presId="urn:microsoft.com/office/officeart/2005/8/layout/hList7#1"/>
    <dgm:cxn modelId="{C80D1AD2-7654-4C3F-82A3-158CDE9C2549}" type="presParOf" srcId="{996AC8C6-87A0-4F3D-8356-0E4F9E40AC4D}" destId="{EE300D2A-A40A-4B1C-9B7C-EDE1BAF4E5C7}" srcOrd="1" destOrd="0" presId="urn:microsoft.com/office/officeart/2005/8/layout/hList7#1"/>
    <dgm:cxn modelId="{50C1C67D-2B27-4AEC-AEE3-45F3C236EFD4}" type="presParOf" srcId="{996AC8C6-87A0-4F3D-8356-0E4F9E40AC4D}" destId="{A3AC546A-4F75-48A7-BF7B-C553039D9558}" srcOrd="2" destOrd="0" presId="urn:microsoft.com/office/officeart/2005/8/layout/hList7#1"/>
    <dgm:cxn modelId="{63D8008F-E21A-48A2-9E24-8BAD0BD4FB05}" type="presParOf" srcId="{A3AC546A-4F75-48A7-BF7B-C553039D9558}" destId="{8BDE81DD-55B8-44CF-A10D-312737991EB8}" srcOrd="0" destOrd="0" presId="urn:microsoft.com/office/officeart/2005/8/layout/hList7#1"/>
    <dgm:cxn modelId="{321888C2-D2E8-4C2E-92B4-B87E9248ACF0}" type="presParOf" srcId="{A3AC546A-4F75-48A7-BF7B-C553039D9558}" destId="{33D4DC1E-C276-49F7-A7A9-D62BAC69ECCF}" srcOrd="1" destOrd="0" presId="urn:microsoft.com/office/officeart/2005/8/layout/hList7#1"/>
    <dgm:cxn modelId="{EADDF2C6-047C-405F-A346-FF51623A0F7A}" type="presParOf" srcId="{A3AC546A-4F75-48A7-BF7B-C553039D9558}" destId="{36F7C5F8-FE40-4E86-8D2C-2DBC66F339C3}" srcOrd="2" destOrd="0" presId="urn:microsoft.com/office/officeart/2005/8/layout/hList7#1"/>
    <dgm:cxn modelId="{0081C9B1-7DEF-443D-9063-39070722AEC4}" type="presParOf" srcId="{A3AC546A-4F75-48A7-BF7B-C553039D9558}" destId="{C51E7FC2-A94D-4BF3-934D-B8A966C2A169}" srcOrd="3" destOrd="0" presId="urn:microsoft.com/office/officeart/2005/8/layout/hList7#1"/>
    <dgm:cxn modelId="{424BAEA4-B6CC-405B-B40A-D0189A001F90}" type="presParOf" srcId="{996AC8C6-87A0-4F3D-8356-0E4F9E40AC4D}" destId="{07A40662-5BC9-4865-97D8-0198D874622D}" srcOrd="3" destOrd="0" presId="urn:microsoft.com/office/officeart/2005/8/layout/hList7#1"/>
    <dgm:cxn modelId="{A8DDEEF9-E6D3-446E-899F-D84AC65A4734}" type="presParOf" srcId="{996AC8C6-87A0-4F3D-8356-0E4F9E40AC4D}" destId="{4DE3FDBB-1438-40D2-A302-975C783CFA4B}" srcOrd="4" destOrd="0" presId="urn:microsoft.com/office/officeart/2005/8/layout/hList7#1"/>
    <dgm:cxn modelId="{6A7AA4BF-CDE1-49F1-A42C-1BB881BF41B2}" type="presParOf" srcId="{4DE3FDBB-1438-40D2-A302-975C783CFA4B}" destId="{98413F24-4346-4374-96ED-73395F88CE80}" srcOrd="0" destOrd="0" presId="urn:microsoft.com/office/officeart/2005/8/layout/hList7#1"/>
    <dgm:cxn modelId="{B2128EDD-E643-466A-8D41-AAF3423A9D6B}" type="presParOf" srcId="{4DE3FDBB-1438-40D2-A302-975C783CFA4B}" destId="{C85A4A67-C8F5-4B3C-9531-F7E572DD964F}" srcOrd="1" destOrd="0" presId="urn:microsoft.com/office/officeart/2005/8/layout/hList7#1"/>
    <dgm:cxn modelId="{91B68AE1-2FEA-4741-A0D6-18FCBFA82C04}" type="presParOf" srcId="{4DE3FDBB-1438-40D2-A302-975C783CFA4B}" destId="{616E1A02-D8E2-42FC-8714-B5BD97D8AC2C}" srcOrd="2" destOrd="0" presId="urn:microsoft.com/office/officeart/2005/8/layout/hList7#1"/>
    <dgm:cxn modelId="{0E943989-05ED-4997-89EB-165BC1EAA5AD}" type="presParOf" srcId="{4DE3FDBB-1438-40D2-A302-975C783CFA4B}" destId="{7B5E43C2-89D2-444A-8E8E-8E17C0FAF40C}" srcOrd="3" destOrd="0" presId="urn:microsoft.com/office/officeart/2005/8/layout/hList7#1"/>
    <dgm:cxn modelId="{DC1CC1A6-12CB-4601-AC12-B78458F63937}" type="presParOf" srcId="{996AC8C6-87A0-4F3D-8356-0E4F9E40AC4D}" destId="{7E4F30C8-59AC-45E6-ACBE-F99C7935DF6D}" srcOrd="5" destOrd="0" presId="urn:microsoft.com/office/officeart/2005/8/layout/hList7#1"/>
    <dgm:cxn modelId="{EAD3F212-3C18-423E-8AB4-929A079EE023}" type="presParOf" srcId="{996AC8C6-87A0-4F3D-8356-0E4F9E40AC4D}" destId="{6FEDCD77-927A-4EE2-9A20-6ECA15549731}" srcOrd="6" destOrd="0" presId="urn:microsoft.com/office/officeart/2005/8/layout/hList7#1"/>
    <dgm:cxn modelId="{16D70341-3A14-4F53-A56E-114265DE417E}" type="presParOf" srcId="{6FEDCD77-927A-4EE2-9A20-6ECA15549731}" destId="{D5C7146A-ABA5-4206-B516-0BE7D62BAED9}" srcOrd="0" destOrd="0" presId="urn:microsoft.com/office/officeart/2005/8/layout/hList7#1"/>
    <dgm:cxn modelId="{495436D6-8C0A-4319-B049-AFD26627FB8E}" type="presParOf" srcId="{6FEDCD77-927A-4EE2-9A20-6ECA15549731}" destId="{3B894581-E647-4F01-8326-4270A4BA3B5C}" srcOrd="1" destOrd="0" presId="urn:microsoft.com/office/officeart/2005/8/layout/hList7#1"/>
    <dgm:cxn modelId="{6C3B26B4-EB7F-429A-A25F-E339E4709102}" type="presParOf" srcId="{6FEDCD77-927A-4EE2-9A20-6ECA15549731}" destId="{40AB5A9D-C56B-4B7E-83E4-D9B080174DE7}" srcOrd="2" destOrd="0" presId="urn:microsoft.com/office/officeart/2005/8/layout/hList7#1"/>
    <dgm:cxn modelId="{3FDD9854-36B7-4A70-A578-9D3E9816F838}" type="presParOf" srcId="{6FEDCD77-927A-4EE2-9A20-6ECA15549731}" destId="{CBA69FE7-D163-41A7-8ACB-343C635AF56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B7D1D-ACD6-44D1-96A8-BF4758950C9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375B1D-3846-4387-ACA7-C48F75455BC4}">
      <dgm:prSet phldrT="[Текст]" custT="1"/>
      <dgm:spPr/>
      <dgm:t>
        <a:bodyPr/>
        <a:lstStyle/>
        <a:p>
          <a:r>
            <a:rPr lang="ru-RU" sz="1600" dirty="0" smtClean="0"/>
            <a:t>Участие в федеральных инновационных площадках и краевых проектах</a:t>
          </a:r>
          <a:endParaRPr lang="ru-RU" sz="1600" dirty="0"/>
        </a:p>
      </dgm:t>
    </dgm:pt>
    <dgm:pt modelId="{90E568A0-3BE0-4A6D-BB2C-F34F0D419884}" type="parTrans" cxnId="{680134AC-D184-44B7-8D6F-2ED76C82964B}">
      <dgm:prSet/>
      <dgm:spPr/>
      <dgm:t>
        <a:bodyPr/>
        <a:lstStyle/>
        <a:p>
          <a:endParaRPr lang="ru-RU"/>
        </a:p>
      </dgm:t>
    </dgm:pt>
    <dgm:pt modelId="{9C68ED29-D380-4017-9373-EC5D3AD72706}" type="sibTrans" cxnId="{680134AC-D184-44B7-8D6F-2ED76C82964B}">
      <dgm:prSet/>
      <dgm:spPr/>
      <dgm:t>
        <a:bodyPr/>
        <a:lstStyle/>
        <a:p>
          <a:endParaRPr lang="ru-RU"/>
        </a:p>
      </dgm:t>
    </dgm:pt>
    <dgm:pt modelId="{9073F28E-6494-4BB7-B091-E1FA63A997D6}">
      <dgm:prSet phldrT="[Текст]" custT="1"/>
      <dgm:spPr/>
      <dgm:t>
        <a:bodyPr/>
        <a:lstStyle/>
        <a:p>
          <a:r>
            <a:rPr lang="ru-RU" sz="1600" dirty="0" smtClean="0"/>
            <a:t>Разработка критериев оценивания</a:t>
          </a:r>
          <a:endParaRPr lang="ru-RU" sz="1600" dirty="0"/>
        </a:p>
      </dgm:t>
    </dgm:pt>
    <dgm:pt modelId="{9304D75B-E760-4ECB-8200-C85B0AE34BD3}" type="parTrans" cxnId="{29E2DB03-9556-4145-871D-05C694DBF8F5}">
      <dgm:prSet/>
      <dgm:spPr/>
      <dgm:t>
        <a:bodyPr/>
        <a:lstStyle/>
        <a:p>
          <a:endParaRPr lang="ru-RU"/>
        </a:p>
      </dgm:t>
    </dgm:pt>
    <dgm:pt modelId="{F3808B23-E0AC-4953-9E6C-0E1473C1E604}" type="sibTrans" cxnId="{29E2DB03-9556-4145-871D-05C694DBF8F5}">
      <dgm:prSet/>
      <dgm:spPr/>
      <dgm:t>
        <a:bodyPr/>
        <a:lstStyle/>
        <a:p>
          <a:endParaRPr lang="ru-RU"/>
        </a:p>
      </dgm:t>
    </dgm:pt>
    <dgm:pt modelId="{E9106B37-DF3C-4786-A8BC-C170503C57C3}">
      <dgm:prSet phldrT="[Текст]" custT="1"/>
      <dgm:spPr/>
      <dgm:t>
        <a:bodyPr/>
        <a:lstStyle/>
        <a:p>
          <a:r>
            <a:rPr lang="ru-RU" sz="1600" dirty="0" smtClean="0"/>
            <a:t>Разработка дидактических материалов</a:t>
          </a:r>
          <a:endParaRPr lang="ru-RU" sz="1600" dirty="0"/>
        </a:p>
      </dgm:t>
    </dgm:pt>
    <dgm:pt modelId="{3F6A0D28-C7CA-444B-BB50-A4E6C5869E0D}" type="parTrans" cxnId="{9B1A7390-E8B4-4A00-B7B8-E6A8F88D667B}">
      <dgm:prSet/>
      <dgm:spPr/>
      <dgm:t>
        <a:bodyPr/>
        <a:lstStyle/>
        <a:p>
          <a:endParaRPr lang="ru-RU"/>
        </a:p>
      </dgm:t>
    </dgm:pt>
    <dgm:pt modelId="{E4EA93D3-DDF5-4A29-9A1F-D68363A9D8B8}" type="sibTrans" cxnId="{9B1A7390-E8B4-4A00-B7B8-E6A8F88D667B}">
      <dgm:prSet/>
      <dgm:spPr/>
      <dgm:t>
        <a:bodyPr/>
        <a:lstStyle/>
        <a:p>
          <a:endParaRPr lang="ru-RU"/>
        </a:p>
      </dgm:t>
    </dgm:pt>
    <dgm:pt modelId="{95263485-B95B-4C9A-80AF-D63F6BE72DB8}">
      <dgm:prSet phldrT="[Текст]" custT="1"/>
      <dgm:spPr/>
      <dgm:t>
        <a:bodyPr/>
        <a:lstStyle/>
        <a:p>
          <a:r>
            <a:rPr lang="ru-RU" sz="1600" dirty="0" smtClean="0"/>
            <a:t>Разработка инновационных практик и коммуникативно-</a:t>
          </a:r>
          <a:r>
            <a:rPr lang="ru-RU" sz="1600" dirty="0" err="1" smtClean="0"/>
            <a:t>деятельностных</a:t>
          </a:r>
          <a:r>
            <a:rPr lang="ru-RU" sz="1600" dirty="0" smtClean="0"/>
            <a:t> проб</a:t>
          </a:r>
          <a:endParaRPr lang="ru-RU" sz="1600" dirty="0"/>
        </a:p>
      </dgm:t>
    </dgm:pt>
    <dgm:pt modelId="{D78916F0-A04C-4AB7-970D-7C057623D847}" type="parTrans" cxnId="{1327E6AF-339A-4A4E-9EDA-6B1329910063}">
      <dgm:prSet/>
      <dgm:spPr/>
      <dgm:t>
        <a:bodyPr/>
        <a:lstStyle/>
        <a:p>
          <a:endParaRPr lang="ru-RU"/>
        </a:p>
      </dgm:t>
    </dgm:pt>
    <dgm:pt modelId="{C5D83BBF-BECA-45D2-ACE8-35A4DB56E7E8}" type="sibTrans" cxnId="{1327E6AF-339A-4A4E-9EDA-6B1329910063}">
      <dgm:prSet/>
      <dgm:spPr/>
      <dgm:t>
        <a:bodyPr/>
        <a:lstStyle/>
        <a:p>
          <a:endParaRPr lang="ru-RU"/>
        </a:p>
      </dgm:t>
    </dgm:pt>
    <dgm:pt modelId="{C8031973-4197-4182-B6F6-03C949291DB8}">
      <dgm:prSet phldrT="[Текст]" custT="1"/>
      <dgm:spPr/>
      <dgm:t>
        <a:bodyPr/>
        <a:lstStyle/>
        <a:p>
          <a:r>
            <a:rPr lang="ru-RU" sz="1600" dirty="0" smtClean="0"/>
            <a:t>Разработка краткосрочных курсов и модулей</a:t>
          </a:r>
          <a:endParaRPr lang="ru-RU" sz="1600" dirty="0"/>
        </a:p>
      </dgm:t>
    </dgm:pt>
    <dgm:pt modelId="{589128B1-3B58-448D-B5BA-550D80B7CD77}" type="parTrans" cxnId="{AC221F5D-DD91-4D00-917B-6BF04E9C4680}">
      <dgm:prSet/>
      <dgm:spPr/>
      <dgm:t>
        <a:bodyPr/>
        <a:lstStyle/>
        <a:p>
          <a:endParaRPr lang="ru-RU"/>
        </a:p>
      </dgm:t>
    </dgm:pt>
    <dgm:pt modelId="{12360BD1-B5CF-4CB2-ACBB-98D907AC970E}" type="sibTrans" cxnId="{AC221F5D-DD91-4D00-917B-6BF04E9C4680}">
      <dgm:prSet/>
      <dgm:spPr/>
      <dgm:t>
        <a:bodyPr/>
        <a:lstStyle/>
        <a:p>
          <a:endParaRPr lang="ru-RU"/>
        </a:p>
      </dgm:t>
    </dgm:pt>
    <dgm:pt modelId="{CA0C1328-07FB-445B-8D50-1CA17BD68A32}">
      <dgm:prSet custT="1"/>
      <dgm:spPr/>
      <dgm:t>
        <a:bodyPr/>
        <a:lstStyle/>
        <a:p>
          <a:r>
            <a:rPr lang="ru-RU" sz="1600" dirty="0" smtClean="0"/>
            <a:t>Использование интерактивных пособий в обучении</a:t>
          </a:r>
          <a:endParaRPr lang="ru-RU" sz="1600" dirty="0"/>
        </a:p>
      </dgm:t>
    </dgm:pt>
    <dgm:pt modelId="{6269DF7D-747F-4108-8692-E0BA7176BDB9}" type="parTrans" cxnId="{ECFEB945-C7AE-4943-82CC-9124EA371A04}">
      <dgm:prSet/>
      <dgm:spPr/>
      <dgm:t>
        <a:bodyPr/>
        <a:lstStyle/>
        <a:p>
          <a:endParaRPr lang="ru-RU"/>
        </a:p>
      </dgm:t>
    </dgm:pt>
    <dgm:pt modelId="{F184851D-0F5A-441D-B226-D5BA269D7152}" type="sibTrans" cxnId="{ECFEB945-C7AE-4943-82CC-9124EA371A04}">
      <dgm:prSet/>
      <dgm:spPr/>
      <dgm:t>
        <a:bodyPr/>
        <a:lstStyle/>
        <a:p>
          <a:endParaRPr lang="ru-RU"/>
        </a:p>
      </dgm:t>
    </dgm:pt>
    <dgm:pt modelId="{C75F2E64-B458-4772-A5E3-6CE29EC500DF}" type="pres">
      <dgm:prSet presAssocID="{F1FB7D1D-ACD6-44D1-96A8-BF4758950C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3014D5-6691-402C-872A-5713773275A1}" type="pres">
      <dgm:prSet presAssocID="{25375B1D-3846-4387-ACA7-C48F75455BC4}" presName="node" presStyleLbl="node1" presStyleIdx="0" presStyleCnt="6" custScaleX="133181" custScaleY="116608" custRadScaleRad="96223" custRadScaleInc="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8C758-A6DB-4B01-9E61-FD3C14AD1288}" type="pres">
      <dgm:prSet presAssocID="{25375B1D-3846-4387-ACA7-C48F75455BC4}" presName="spNode" presStyleCnt="0"/>
      <dgm:spPr/>
    </dgm:pt>
    <dgm:pt modelId="{06FB7277-766C-45C7-9DB7-8E74481F471A}" type="pres">
      <dgm:prSet presAssocID="{9C68ED29-D380-4017-9373-EC5D3AD7270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8F9D45F7-A996-4366-BE22-58C2C5EE044F}" type="pres">
      <dgm:prSet presAssocID="{9073F28E-6494-4BB7-B091-E1FA63A997D6}" presName="node" presStyleLbl="node1" presStyleIdx="1" presStyleCnt="6" custScaleX="127328" custScaleY="136342" custRadScaleRad="106455" custRadScaleInc="3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8222A-783E-414D-9576-5F048BF30E1A}" type="pres">
      <dgm:prSet presAssocID="{9073F28E-6494-4BB7-B091-E1FA63A997D6}" presName="spNode" presStyleCnt="0"/>
      <dgm:spPr/>
    </dgm:pt>
    <dgm:pt modelId="{DD308A46-DA39-4146-862B-A8354E0C64FE}" type="pres">
      <dgm:prSet presAssocID="{F3808B23-E0AC-4953-9E6C-0E1473C1E604}" presName="sibTrans" presStyleLbl="sibTrans1D1" presStyleIdx="1" presStyleCnt="6"/>
      <dgm:spPr/>
      <dgm:t>
        <a:bodyPr/>
        <a:lstStyle/>
        <a:p>
          <a:endParaRPr lang="ru-RU"/>
        </a:p>
      </dgm:t>
    </dgm:pt>
    <dgm:pt modelId="{333D2C01-3553-4934-BEE2-EC7BF7F13563}" type="pres">
      <dgm:prSet presAssocID="{E9106B37-DF3C-4786-A8BC-C170503C57C3}" presName="node" presStyleLbl="node1" presStyleIdx="2" presStyleCnt="6" custScaleX="139423" custScaleY="164200" custRadScaleRad="107840" custRadScaleInc="-50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CCA9D-B20B-43DB-AA76-4CFAF0B41E17}" type="pres">
      <dgm:prSet presAssocID="{E9106B37-DF3C-4786-A8BC-C170503C57C3}" presName="spNode" presStyleCnt="0"/>
      <dgm:spPr/>
    </dgm:pt>
    <dgm:pt modelId="{B9DADFE8-90D6-4728-8271-3465EFE8C829}" type="pres">
      <dgm:prSet presAssocID="{E4EA93D3-DDF5-4A29-9A1F-D68363A9D8B8}" presName="sibTrans" presStyleLbl="sibTrans1D1" presStyleIdx="2" presStyleCnt="6"/>
      <dgm:spPr/>
      <dgm:t>
        <a:bodyPr/>
        <a:lstStyle/>
        <a:p>
          <a:endParaRPr lang="ru-RU"/>
        </a:p>
      </dgm:t>
    </dgm:pt>
    <dgm:pt modelId="{0EE8C304-697C-4E64-8ECE-473AF75DB44E}" type="pres">
      <dgm:prSet presAssocID="{95263485-B95B-4C9A-80AF-D63F6BE72DB8}" presName="node" presStyleLbl="node1" presStyleIdx="3" presStyleCnt="6" custScaleX="150001" custScaleY="148601" custRadScaleRad="100251" custRadScaleInc="-3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FA3B0-1EC3-4F2C-899C-A918FCBAA461}" type="pres">
      <dgm:prSet presAssocID="{95263485-B95B-4C9A-80AF-D63F6BE72DB8}" presName="spNode" presStyleCnt="0"/>
      <dgm:spPr/>
    </dgm:pt>
    <dgm:pt modelId="{3A834C40-090A-4AAC-9585-A1FBC90A8AEE}" type="pres">
      <dgm:prSet presAssocID="{C5D83BBF-BECA-45D2-ACE8-35A4DB56E7E8}" presName="sibTrans" presStyleLbl="sibTrans1D1" presStyleIdx="3" presStyleCnt="6"/>
      <dgm:spPr/>
      <dgm:t>
        <a:bodyPr/>
        <a:lstStyle/>
        <a:p>
          <a:endParaRPr lang="ru-RU"/>
        </a:p>
      </dgm:t>
    </dgm:pt>
    <dgm:pt modelId="{20CC3D1A-2528-490A-895B-0622EFF1F6D2}" type="pres">
      <dgm:prSet presAssocID="{C8031973-4197-4182-B6F6-03C949291DB8}" presName="node" presStyleLbl="node1" presStyleIdx="4" presStyleCnt="6" custScaleX="145397" custScaleY="144646" custRadScaleRad="104644" custRadScaleInc="50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86D35-50AC-4F09-9E3C-AEFD93C79DF5}" type="pres">
      <dgm:prSet presAssocID="{C8031973-4197-4182-B6F6-03C949291DB8}" presName="spNode" presStyleCnt="0"/>
      <dgm:spPr/>
    </dgm:pt>
    <dgm:pt modelId="{9942444B-0E97-4E8A-9B86-C7E0CF9B6255}" type="pres">
      <dgm:prSet presAssocID="{12360BD1-B5CF-4CB2-ACBB-98D907AC970E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7E5B845-5CC0-4DD4-A65E-8B2E07D336B6}" type="pres">
      <dgm:prSet presAssocID="{CA0C1328-07FB-445B-8D50-1CA17BD68A32}" presName="node" presStyleLbl="node1" presStyleIdx="5" presStyleCnt="6" custScaleX="119372" custScaleY="141439" custRadScaleRad="103425" custRadScaleInc="-3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52C3B-66D5-4076-859E-49FF78238CEC}" type="pres">
      <dgm:prSet presAssocID="{CA0C1328-07FB-445B-8D50-1CA17BD68A32}" presName="spNode" presStyleCnt="0"/>
      <dgm:spPr/>
    </dgm:pt>
    <dgm:pt modelId="{B752C671-A469-49C6-BC4E-4049DDC8DD04}" type="pres">
      <dgm:prSet presAssocID="{F184851D-0F5A-441D-B226-D5BA269D7152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D9EF8E20-53A7-4C2E-8E09-9714B44C5D39}" type="presOf" srcId="{9C68ED29-D380-4017-9373-EC5D3AD72706}" destId="{06FB7277-766C-45C7-9DB7-8E74481F471A}" srcOrd="0" destOrd="0" presId="urn:microsoft.com/office/officeart/2005/8/layout/cycle6"/>
    <dgm:cxn modelId="{4DF5EE71-8118-4024-8EAB-9B6CB65B2204}" type="presOf" srcId="{9073F28E-6494-4BB7-B091-E1FA63A997D6}" destId="{8F9D45F7-A996-4366-BE22-58C2C5EE044F}" srcOrd="0" destOrd="0" presId="urn:microsoft.com/office/officeart/2005/8/layout/cycle6"/>
    <dgm:cxn modelId="{DD4644FA-1539-4C69-B8F4-4E20EEFF7355}" type="presOf" srcId="{F184851D-0F5A-441D-B226-D5BA269D7152}" destId="{B752C671-A469-49C6-BC4E-4049DDC8DD04}" srcOrd="0" destOrd="0" presId="urn:microsoft.com/office/officeart/2005/8/layout/cycle6"/>
    <dgm:cxn modelId="{4630E40F-35D3-4731-84C0-4BB7B28DB239}" type="presOf" srcId="{E4EA93D3-DDF5-4A29-9A1F-D68363A9D8B8}" destId="{B9DADFE8-90D6-4728-8271-3465EFE8C829}" srcOrd="0" destOrd="0" presId="urn:microsoft.com/office/officeart/2005/8/layout/cycle6"/>
    <dgm:cxn modelId="{29E2DB03-9556-4145-871D-05C694DBF8F5}" srcId="{F1FB7D1D-ACD6-44D1-96A8-BF4758950C96}" destId="{9073F28E-6494-4BB7-B091-E1FA63A997D6}" srcOrd="1" destOrd="0" parTransId="{9304D75B-E760-4ECB-8200-C85B0AE34BD3}" sibTransId="{F3808B23-E0AC-4953-9E6C-0E1473C1E604}"/>
    <dgm:cxn modelId="{680134AC-D184-44B7-8D6F-2ED76C82964B}" srcId="{F1FB7D1D-ACD6-44D1-96A8-BF4758950C96}" destId="{25375B1D-3846-4387-ACA7-C48F75455BC4}" srcOrd="0" destOrd="0" parTransId="{90E568A0-3BE0-4A6D-BB2C-F34F0D419884}" sibTransId="{9C68ED29-D380-4017-9373-EC5D3AD72706}"/>
    <dgm:cxn modelId="{EF252F6E-AD21-435E-8B81-B5579FEE9CE2}" type="presOf" srcId="{F1FB7D1D-ACD6-44D1-96A8-BF4758950C96}" destId="{C75F2E64-B458-4772-A5E3-6CE29EC500DF}" srcOrd="0" destOrd="0" presId="urn:microsoft.com/office/officeart/2005/8/layout/cycle6"/>
    <dgm:cxn modelId="{2DCEEB42-367F-4E8D-894F-A09089C88D47}" type="presOf" srcId="{C8031973-4197-4182-B6F6-03C949291DB8}" destId="{20CC3D1A-2528-490A-895B-0622EFF1F6D2}" srcOrd="0" destOrd="0" presId="urn:microsoft.com/office/officeart/2005/8/layout/cycle6"/>
    <dgm:cxn modelId="{DF3C5309-0DFD-40E1-B173-E4F5D272167A}" type="presOf" srcId="{25375B1D-3846-4387-ACA7-C48F75455BC4}" destId="{A23014D5-6691-402C-872A-5713773275A1}" srcOrd="0" destOrd="0" presId="urn:microsoft.com/office/officeart/2005/8/layout/cycle6"/>
    <dgm:cxn modelId="{1327E6AF-339A-4A4E-9EDA-6B1329910063}" srcId="{F1FB7D1D-ACD6-44D1-96A8-BF4758950C96}" destId="{95263485-B95B-4C9A-80AF-D63F6BE72DB8}" srcOrd="3" destOrd="0" parTransId="{D78916F0-A04C-4AB7-970D-7C057623D847}" sibTransId="{C5D83BBF-BECA-45D2-ACE8-35A4DB56E7E8}"/>
    <dgm:cxn modelId="{9B1A7390-E8B4-4A00-B7B8-E6A8F88D667B}" srcId="{F1FB7D1D-ACD6-44D1-96A8-BF4758950C96}" destId="{E9106B37-DF3C-4786-A8BC-C170503C57C3}" srcOrd="2" destOrd="0" parTransId="{3F6A0D28-C7CA-444B-BB50-A4E6C5869E0D}" sibTransId="{E4EA93D3-DDF5-4A29-9A1F-D68363A9D8B8}"/>
    <dgm:cxn modelId="{6FF1FA41-DC44-4FA3-A183-941CACE74DB6}" type="presOf" srcId="{E9106B37-DF3C-4786-A8BC-C170503C57C3}" destId="{333D2C01-3553-4934-BEE2-EC7BF7F13563}" srcOrd="0" destOrd="0" presId="urn:microsoft.com/office/officeart/2005/8/layout/cycle6"/>
    <dgm:cxn modelId="{CE49C030-67E4-4A2E-80F8-21CC6A4B9285}" type="presOf" srcId="{C5D83BBF-BECA-45D2-ACE8-35A4DB56E7E8}" destId="{3A834C40-090A-4AAC-9585-A1FBC90A8AEE}" srcOrd="0" destOrd="0" presId="urn:microsoft.com/office/officeart/2005/8/layout/cycle6"/>
    <dgm:cxn modelId="{ECFEB945-C7AE-4943-82CC-9124EA371A04}" srcId="{F1FB7D1D-ACD6-44D1-96A8-BF4758950C96}" destId="{CA0C1328-07FB-445B-8D50-1CA17BD68A32}" srcOrd="5" destOrd="0" parTransId="{6269DF7D-747F-4108-8692-E0BA7176BDB9}" sibTransId="{F184851D-0F5A-441D-B226-D5BA269D7152}"/>
    <dgm:cxn modelId="{420F8F8D-3B0A-48CF-B921-EF8B90653B49}" type="presOf" srcId="{F3808B23-E0AC-4953-9E6C-0E1473C1E604}" destId="{DD308A46-DA39-4146-862B-A8354E0C64FE}" srcOrd="0" destOrd="0" presId="urn:microsoft.com/office/officeart/2005/8/layout/cycle6"/>
    <dgm:cxn modelId="{B33E583F-F69C-469F-A339-EC34CF4BEE8C}" type="presOf" srcId="{95263485-B95B-4C9A-80AF-D63F6BE72DB8}" destId="{0EE8C304-697C-4E64-8ECE-473AF75DB44E}" srcOrd="0" destOrd="0" presId="urn:microsoft.com/office/officeart/2005/8/layout/cycle6"/>
    <dgm:cxn modelId="{DB7516F7-CEA8-4F2B-87B7-B478C5E77CCE}" type="presOf" srcId="{CA0C1328-07FB-445B-8D50-1CA17BD68A32}" destId="{57E5B845-5CC0-4DD4-A65E-8B2E07D336B6}" srcOrd="0" destOrd="0" presId="urn:microsoft.com/office/officeart/2005/8/layout/cycle6"/>
    <dgm:cxn modelId="{AC221F5D-DD91-4D00-917B-6BF04E9C4680}" srcId="{F1FB7D1D-ACD6-44D1-96A8-BF4758950C96}" destId="{C8031973-4197-4182-B6F6-03C949291DB8}" srcOrd="4" destOrd="0" parTransId="{589128B1-3B58-448D-B5BA-550D80B7CD77}" sibTransId="{12360BD1-B5CF-4CB2-ACBB-98D907AC970E}"/>
    <dgm:cxn modelId="{ABFB75FB-D966-4C59-8048-5DB8ACB93291}" type="presOf" srcId="{12360BD1-B5CF-4CB2-ACBB-98D907AC970E}" destId="{9942444B-0E97-4E8A-9B86-C7E0CF9B6255}" srcOrd="0" destOrd="0" presId="urn:microsoft.com/office/officeart/2005/8/layout/cycle6"/>
    <dgm:cxn modelId="{C2C8AEA6-C911-4BDB-B628-F095B88791DC}" type="presParOf" srcId="{C75F2E64-B458-4772-A5E3-6CE29EC500DF}" destId="{A23014D5-6691-402C-872A-5713773275A1}" srcOrd="0" destOrd="0" presId="urn:microsoft.com/office/officeart/2005/8/layout/cycle6"/>
    <dgm:cxn modelId="{D708911E-CB43-491C-ACF4-B14FE5030364}" type="presParOf" srcId="{C75F2E64-B458-4772-A5E3-6CE29EC500DF}" destId="{97D8C758-A6DB-4B01-9E61-FD3C14AD1288}" srcOrd="1" destOrd="0" presId="urn:microsoft.com/office/officeart/2005/8/layout/cycle6"/>
    <dgm:cxn modelId="{0CC5CE00-3133-43F4-91D1-6E3155A25CB5}" type="presParOf" srcId="{C75F2E64-B458-4772-A5E3-6CE29EC500DF}" destId="{06FB7277-766C-45C7-9DB7-8E74481F471A}" srcOrd="2" destOrd="0" presId="urn:microsoft.com/office/officeart/2005/8/layout/cycle6"/>
    <dgm:cxn modelId="{C3D735D8-D4B6-4F20-B16D-0D1D5919A7A3}" type="presParOf" srcId="{C75F2E64-B458-4772-A5E3-6CE29EC500DF}" destId="{8F9D45F7-A996-4366-BE22-58C2C5EE044F}" srcOrd="3" destOrd="0" presId="urn:microsoft.com/office/officeart/2005/8/layout/cycle6"/>
    <dgm:cxn modelId="{E7956535-D79B-4335-B0C5-B808605ABEEE}" type="presParOf" srcId="{C75F2E64-B458-4772-A5E3-6CE29EC500DF}" destId="{31C8222A-783E-414D-9576-5F048BF30E1A}" srcOrd="4" destOrd="0" presId="urn:microsoft.com/office/officeart/2005/8/layout/cycle6"/>
    <dgm:cxn modelId="{3FC58F11-457C-4E50-B199-7EE6EF5DEB3A}" type="presParOf" srcId="{C75F2E64-B458-4772-A5E3-6CE29EC500DF}" destId="{DD308A46-DA39-4146-862B-A8354E0C64FE}" srcOrd="5" destOrd="0" presId="urn:microsoft.com/office/officeart/2005/8/layout/cycle6"/>
    <dgm:cxn modelId="{477DE09B-87C7-4315-AEE7-83CD36C2DB23}" type="presParOf" srcId="{C75F2E64-B458-4772-A5E3-6CE29EC500DF}" destId="{333D2C01-3553-4934-BEE2-EC7BF7F13563}" srcOrd="6" destOrd="0" presId="urn:microsoft.com/office/officeart/2005/8/layout/cycle6"/>
    <dgm:cxn modelId="{702B0547-CC8F-4919-AB8B-3791BDF79B05}" type="presParOf" srcId="{C75F2E64-B458-4772-A5E3-6CE29EC500DF}" destId="{1C9CCA9D-B20B-43DB-AA76-4CFAF0B41E17}" srcOrd="7" destOrd="0" presId="urn:microsoft.com/office/officeart/2005/8/layout/cycle6"/>
    <dgm:cxn modelId="{CC13C505-8C0E-4294-8105-CAD5A488A4CF}" type="presParOf" srcId="{C75F2E64-B458-4772-A5E3-6CE29EC500DF}" destId="{B9DADFE8-90D6-4728-8271-3465EFE8C829}" srcOrd="8" destOrd="0" presId="urn:microsoft.com/office/officeart/2005/8/layout/cycle6"/>
    <dgm:cxn modelId="{F2B2190B-0482-456E-B481-437E8300FD82}" type="presParOf" srcId="{C75F2E64-B458-4772-A5E3-6CE29EC500DF}" destId="{0EE8C304-697C-4E64-8ECE-473AF75DB44E}" srcOrd="9" destOrd="0" presId="urn:microsoft.com/office/officeart/2005/8/layout/cycle6"/>
    <dgm:cxn modelId="{051CEB78-24E5-4459-A35A-27D97196D2BB}" type="presParOf" srcId="{C75F2E64-B458-4772-A5E3-6CE29EC500DF}" destId="{2CBFA3B0-1EC3-4F2C-899C-A918FCBAA461}" srcOrd="10" destOrd="0" presId="urn:microsoft.com/office/officeart/2005/8/layout/cycle6"/>
    <dgm:cxn modelId="{F98E72AA-2604-4D6E-812B-107EBC4D018F}" type="presParOf" srcId="{C75F2E64-B458-4772-A5E3-6CE29EC500DF}" destId="{3A834C40-090A-4AAC-9585-A1FBC90A8AEE}" srcOrd="11" destOrd="0" presId="urn:microsoft.com/office/officeart/2005/8/layout/cycle6"/>
    <dgm:cxn modelId="{C0564EF5-CD1F-4CE9-9411-C28F69D93AAD}" type="presParOf" srcId="{C75F2E64-B458-4772-A5E3-6CE29EC500DF}" destId="{20CC3D1A-2528-490A-895B-0622EFF1F6D2}" srcOrd="12" destOrd="0" presId="urn:microsoft.com/office/officeart/2005/8/layout/cycle6"/>
    <dgm:cxn modelId="{3BBBF4AC-223E-46EF-8BFA-1725D1573F02}" type="presParOf" srcId="{C75F2E64-B458-4772-A5E3-6CE29EC500DF}" destId="{39586D35-50AC-4F09-9E3C-AEFD93C79DF5}" srcOrd="13" destOrd="0" presId="urn:microsoft.com/office/officeart/2005/8/layout/cycle6"/>
    <dgm:cxn modelId="{9FFE5872-0268-4198-8735-D36A20CC9602}" type="presParOf" srcId="{C75F2E64-B458-4772-A5E3-6CE29EC500DF}" destId="{9942444B-0E97-4E8A-9B86-C7E0CF9B6255}" srcOrd="14" destOrd="0" presId="urn:microsoft.com/office/officeart/2005/8/layout/cycle6"/>
    <dgm:cxn modelId="{3015B659-23F7-42A5-B6DB-6695EB9F4182}" type="presParOf" srcId="{C75F2E64-B458-4772-A5E3-6CE29EC500DF}" destId="{57E5B845-5CC0-4DD4-A65E-8B2E07D336B6}" srcOrd="15" destOrd="0" presId="urn:microsoft.com/office/officeart/2005/8/layout/cycle6"/>
    <dgm:cxn modelId="{C870E67E-BB33-46E5-8812-0C979609267C}" type="presParOf" srcId="{C75F2E64-B458-4772-A5E3-6CE29EC500DF}" destId="{C9D52C3B-66D5-4076-859E-49FF78238CEC}" srcOrd="16" destOrd="0" presId="urn:microsoft.com/office/officeart/2005/8/layout/cycle6"/>
    <dgm:cxn modelId="{D04CE3EE-245A-4978-8535-E7A23A9FDAD3}" type="presParOf" srcId="{C75F2E64-B458-4772-A5E3-6CE29EC500DF}" destId="{B752C671-A469-49C6-BC4E-4049DDC8DD0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4A42C-A97F-4E78-93C5-A9DC77627BFA}">
      <dsp:nvSpPr>
        <dsp:cNvPr id="0" name=""/>
        <dsp:cNvSpPr/>
      </dsp:nvSpPr>
      <dsp:spPr>
        <a:xfrm>
          <a:off x="2392435" y="3154212"/>
          <a:ext cx="12079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143"/>
              </a:moveTo>
              <a:lnTo>
                <a:pt x="603975" y="50143"/>
              </a:lnTo>
              <a:lnTo>
                <a:pt x="603975" y="45720"/>
              </a:lnTo>
              <a:lnTo>
                <a:pt x="120795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6212" y="3169733"/>
        <a:ext cx="60397" cy="60397"/>
      </dsp:txXfrm>
    </dsp:sp>
    <dsp:sp modelId="{C3C58D30-5CCF-4C10-87F2-76AE265E95A8}">
      <dsp:nvSpPr>
        <dsp:cNvPr id="0" name=""/>
        <dsp:cNvSpPr/>
      </dsp:nvSpPr>
      <dsp:spPr>
        <a:xfrm>
          <a:off x="2392435" y="3204356"/>
          <a:ext cx="1135962" cy="1723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7981" y="0"/>
              </a:lnTo>
              <a:lnTo>
                <a:pt x="567981" y="1723762"/>
              </a:lnTo>
              <a:lnTo>
                <a:pt x="1135962" y="17237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908806" y="4014627"/>
        <a:ext cx="103220" cy="103220"/>
      </dsp:txXfrm>
    </dsp:sp>
    <dsp:sp modelId="{2F9D8960-8569-455F-B24B-D3C36A8E580C}">
      <dsp:nvSpPr>
        <dsp:cNvPr id="0" name=""/>
        <dsp:cNvSpPr/>
      </dsp:nvSpPr>
      <dsp:spPr>
        <a:xfrm>
          <a:off x="2392435" y="1476303"/>
          <a:ext cx="1137237" cy="1728052"/>
        </a:xfrm>
        <a:custGeom>
          <a:avLst/>
          <a:gdLst/>
          <a:ahLst/>
          <a:cxnLst/>
          <a:rect l="0" t="0" r="0" b="0"/>
          <a:pathLst>
            <a:path>
              <a:moveTo>
                <a:pt x="0" y="1728052"/>
              </a:moveTo>
              <a:lnTo>
                <a:pt x="568618" y="1728052"/>
              </a:lnTo>
              <a:lnTo>
                <a:pt x="568618" y="0"/>
              </a:lnTo>
              <a:lnTo>
                <a:pt x="11372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909337" y="2288612"/>
        <a:ext cx="103434" cy="103434"/>
      </dsp:txXfrm>
    </dsp:sp>
    <dsp:sp modelId="{DE374416-140D-4E3B-AB02-F150846E1F20}">
      <dsp:nvSpPr>
        <dsp:cNvPr id="0" name=""/>
        <dsp:cNvSpPr/>
      </dsp:nvSpPr>
      <dsp:spPr>
        <a:xfrm rot="16200000">
          <a:off x="-1413304" y="2596716"/>
          <a:ext cx="6396201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C00000"/>
              </a:solidFill>
            </a:rPr>
            <a:t>Инновационная деятельность</a:t>
          </a:r>
          <a:endParaRPr lang="ru-RU" sz="4200" b="1" kern="1200" dirty="0">
            <a:solidFill>
              <a:srgbClr val="C00000"/>
            </a:solidFill>
          </a:endParaRPr>
        </a:p>
      </dsp:txBody>
      <dsp:txXfrm>
        <a:off x="-1413304" y="2596716"/>
        <a:ext cx="6396201" cy="1215278"/>
      </dsp:txXfrm>
    </dsp:sp>
    <dsp:sp modelId="{CAB029FC-7840-45E1-A9CD-DFADDD1A1AF0}">
      <dsp:nvSpPr>
        <dsp:cNvPr id="0" name=""/>
        <dsp:cNvSpPr/>
      </dsp:nvSpPr>
      <dsp:spPr>
        <a:xfrm>
          <a:off x="3529673" y="868664"/>
          <a:ext cx="3986112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1. Введение </a:t>
          </a:r>
          <a:r>
            <a:rPr lang="ru-RU" sz="2200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нового в цели, содержание, методы и формы обучения и воспитания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3529673" y="868664"/>
        <a:ext cx="3986112" cy="1215278"/>
      </dsp:txXfrm>
    </dsp:sp>
    <dsp:sp modelId="{A729AD70-7A1F-4EEC-BAA7-9CCDE7A6D317}">
      <dsp:nvSpPr>
        <dsp:cNvPr id="0" name=""/>
        <dsp:cNvSpPr/>
      </dsp:nvSpPr>
      <dsp:spPr>
        <a:xfrm>
          <a:off x="3528397" y="4320479"/>
          <a:ext cx="3986112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hlinkClick xmlns:r="http://schemas.openxmlformats.org/officeDocument/2006/relationships" r:id="" action="ppaction://hlinksldjump"/>
            </a:rPr>
            <a:t>3. </a:t>
          </a:r>
          <a:r>
            <a:rPr lang="ru-RU" sz="2200" kern="1200" smtClean="0">
              <a:hlinkClick xmlns:r="http://schemas.openxmlformats.org/officeDocument/2006/relationships" r:id="" action="ppaction://hlinksldjump"/>
            </a:rPr>
            <a:t>Организация </a:t>
          </a:r>
          <a:r>
            <a:rPr lang="ru-RU" sz="2200" kern="1200" dirty="0" smtClean="0">
              <a:hlinkClick xmlns:r="http://schemas.openxmlformats.org/officeDocument/2006/relationships" r:id="" action="ppaction://hlinksldjump"/>
            </a:rPr>
            <a:t>совместной деятельности учителя и обучающегося</a:t>
          </a:r>
          <a:endParaRPr lang="ru-RU" sz="2200" kern="1200" dirty="0"/>
        </a:p>
      </dsp:txBody>
      <dsp:txXfrm>
        <a:off x="3528397" y="4320479"/>
        <a:ext cx="3986112" cy="1215278"/>
      </dsp:txXfrm>
    </dsp:sp>
    <dsp:sp modelId="{307C0703-C74B-48ED-AC09-ADDA79721D89}">
      <dsp:nvSpPr>
        <dsp:cNvPr id="0" name=""/>
        <dsp:cNvSpPr/>
      </dsp:nvSpPr>
      <dsp:spPr>
        <a:xfrm>
          <a:off x="3600387" y="2592293"/>
          <a:ext cx="3986112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  <a:hlinkClick xmlns:r="http://schemas.openxmlformats.org/officeDocument/2006/relationships" r:id="" action="ppaction://hlinksldjump"/>
            </a:rPr>
            <a:t>2. Включение </a:t>
          </a:r>
          <a:r>
            <a:rPr lang="ru-RU" sz="1900" kern="1200" dirty="0" smtClean="0">
              <a:solidFill>
                <a:srgbClr val="002060"/>
              </a:solidFill>
              <a:hlinkClick xmlns:r="http://schemas.openxmlformats.org/officeDocument/2006/relationships" r:id="" action="ppaction://hlinksldjump"/>
            </a:rPr>
            <a:t>учителей в процесс создания, освоения и использования новшеств в практике обучения и воспитания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3600387" y="2592293"/>
        <a:ext cx="3986112" cy="1215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E6F9A-098E-4A81-9ACA-2D5186E32DBE}">
      <dsp:nvSpPr>
        <dsp:cNvPr id="0" name=""/>
        <dsp:cNvSpPr/>
      </dsp:nvSpPr>
      <dsp:spPr>
        <a:xfrm>
          <a:off x="732" y="0"/>
          <a:ext cx="2199493" cy="5277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Проектное обучение, организация </a:t>
          </a:r>
          <a:r>
            <a:rPr lang="ru-RU" sz="2000" b="1" kern="1200" dirty="0" err="1" smtClean="0">
              <a:solidFill>
                <a:srgbClr val="FF0000"/>
              </a:solidFill>
            </a:rPr>
            <a:t>исследова-тельской</a:t>
          </a:r>
          <a:r>
            <a:rPr lang="ru-RU" sz="2000" b="1" kern="1200" dirty="0" smtClean="0">
              <a:solidFill>
                <a:srgbClr val="FF0000"/>
              </a:solidFill>
            </a:rPr>
            <a:t> деятельности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732" y="2110829"/>
        <a:ext cx="2199493" cy="2110829"/>
      </dsp:txXfrm>
    </dsp:sp>
    <dsp:sp modelId="{ABD58DAC-354B-44B6-86BD-8626EB5AC938}">
      <dsp:nvSpPr>
        <dsp:cNvPr id="0" name=""/>
        <dsp:cNvSpPr/>
      </dsp:nvSpPr>
      <dsp:spPr>
        <a:xfrm>
          <a:off x="26729" y="229701"/>
          <a:ext cx="2147498" cy="19311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E81DD-55B8-44CF-A10D-312737991EB8}">
      <dsp:nvSpPr>
        <dsp:cNvPr id="0" name=""/>
        <dsp:cNvSpPr/>
      </dsp:nvSpPr>
      <dsp:spPr>
        <a:xfrm>
          <a:off x="2286467" y="0"/>
          <a:ext cx="2043911" cy="5277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Игровые методики (викторины, диспуты, дискуссии и </a:t>
          </a:r>
          <a:r>
            <a:rPr lang="ru-RU" sz="2000" b="1" kern="1200" dirty="0" err="1" smtClean="0">
              <a:solidFill>
                <a:srgbClr val="7030A0"/>
              </a:solidFill>
            </a:rPr>
            <a:t>т.д</a:t>
          </a:r>
          <a:r>
            <a:rPr lang="ru-RU" sz="2000" b="1" kern="1200" dirty="0" smtClean="0">
              <a:solidFill>
                <a:srgbClr val="7030A0"/>
              </a:solidFill>
            </a:rPr>
            <a:t>)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286467" y="2110829"/>
        <a:ext cx="2043911" cy="2110829"/>
      </dsp:txXfrm>
    </dsp:sp>
    <dsp:sp modelId="{C51E7FC2-A94D-4BF3-934D-B8A966C2A169}">
      <dsp:nvSpPr>
        <dsp:cNvPr id="0" name=""/>
        <dsp:cNvSpPr/>
      </dsp:nvSpPr>
      <dsp:spPr>
        <a:xfrm>
          <a:off x="2256285" y="303427"/>
          <a:ext cx="2067014" cy="17836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13F24-4346-4374-96ED-73395F88CE80}">
      <dsp:nvSpPr>
        <dsp:cNvPr id="0" name=""/>
        <dsp:cNvSpPr/>
      </dsp:nvSpPr>
      <dsp:spPr>
        <a:xfrm>
          <a:off x="4397933" y="0"/>
          <a:ext cx="1868633" cy="5277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Решение проектной задачи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4397933" y="2110829"/>
        <a:ext cx="1868633" cy="2110829"/>
      </dsp:txXfrm>
    </dsp:sp>
    <dsp:sp modelId="{7B5E43C2-89D2-444A-8E8E-8E17C0FAF40C}">
      <dsp:nvSpPr>
        <dsp:cNvPr id="0" name=""/>
        <dsp:cNvSpPr/>
      </dsp:nvSpPr>
      <dsp:spPr>
        <a:xfrm>
          <a:off x="4435418" y="316624"/>
          <a:ext cx="1756515" cy="175726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7146A-ABA5-4206-B516-0BE7D62BAED9}">
      <dsp:nvSpPr>
        <dsp:cNvPr id="0" name=""/>
        <dsp:cNvSpPr/>
      </dsp:nvSpPr>
      <dsp:spPr>
        <a:xfrm>
          <a:off x="6304051" y="0"/>
          <a:ext cx="1976136" cy="5277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Проблемное обучение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6304051" y="2110829"/>
        <a:ext cx="1976136" cy="2110829"/>
      </dsp:txXfrm>
    </dsp:sp>
    <dsp:sp modelId="{CBA69FE7-D163-41A7-8ACB-343C635AF564}">
      <dsp:nvSpPr>
        <dsp:cNvPr id="0" name=""/>
        <dsp:cNvSpPr/>
      </dsp:nvSpPr>
      <dsp:spPr>
        <a:xfrm>
          <a:off x="6332754" y="231985"/>
          <a:ext cx="1918729" cy="19265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5858D-3F63-4C55-A4F2-7A04B4A1B748}">
      <dsp:nvSpPr>
        <dsp:cNvPr id="0" name=""/>
        <dsp:cNvSpPr/>
      </dsp:nvSpPr>
      <dsp:spPr>
        <a:xfrm>
          <a:off x="331236" y="4221658"/>
          <a:ext cx="7618446" cy="7915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014D5-6691-402C-872A-5713773275A1}">
      <dsp:nvSpPr>
        <dsp:cNvPr id="0" name=""/>
        <dsp:cNvSpPr/>
      </dsp:nvSpPr>
      <dsp:spPr>
        <a:xfrm>
          <a:off x="3190509" y="-72005"/>
          <a:ext cx="2040939" cy="1161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Участие в федеральных инновационных площадках и краевых проектах</a:t>
          </a:r>
          <a:endParaRPr lang="ru-RU" sz="1600" kern="1200" dirty="0"/>
        </a:p>
      </dsp:txBody>
      <dsp:txXfrm>
        <a:off x="3247210" y="-15304"/>
        <a:ext cx="1927537" cy="1048125"/>
      </dsp:txXfrm>
    </dsp:sp>
    <dsp:sp modelId="{06FB7277-766C-45C7-9DB7-8E74481F471A}">
      <dsp:nvSpPr>
        <dsp:cNvPr id="0" name=""/>
        <dsp:cNvSpPr/>
      </dsp:nvSpPr>
      <dsp:spPr>
        <a:xfrm>
          <a:off x="2432352" y="732674"/>
          <a:ext cx="4689918" cy="4689918"/>
        </a:xfrm>
        <a:custGeom>
          <a:avLst/>
          <a:gdLst/>
          <a:ahLst/>
          <a:cxnLst/>
          <a:rect l="0" t="0" r="0" b="0"/>
          <a:pathLst>
            <a:path>
              <a:moveTo>
                <a:pt x="2807250" y="46020"/>
              </a:moveTo>
              <a:arcTo wR="2344959" hR="2344959" stAng="16882195" swAng="120092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D45F7-A996-4366-BE22-58C2C5EE044F}">
      <dsp:nvSpPr>
        <dsp:cNvPr id="0" name=""/>
        <dsp:cNvSpPr/>
      </dsp:nvSpPr>
      <dsp:spPr>
        <a:xfrm>
          <a:off x="5472602" y="1080122"/>
          <a:ext cx="1951244" cy="1358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критериев оценивания</a:t>
          </a:r>
          <a:endParaRPr lang="ru-RU" sz="1600" kern="1200" dirty="0"/>
        </a:p>
      </dsp:txBody>
      <dsp:txXfrm>
        <a:off x="5538899" y="1146419"/>
        <a:ext cx="1818650" cy="1225503"/>
      </dsp:txXfrm>
    </dsp:sp>
    <dsp:sp modelId="{DD308A46-DA39-4146-862B-A8354E0C64FE}">
      <dsp:nvSpPr>
        <dsp:cNvPr id="0" name=""/>
        <dsp:cNvSpPr/>
      </dsp:nvSpPr>
      <dsp:spPr>
        <a:xfrm>
          <a:off x="2006632" y="612948"/>
          <a:ext cx="4689918" cy="4689918"/>
        </a:xfrm>
        <a:custGeom>
          <a:avLst/>
          <a:gdLst/>
          <a:ahLst/>
          <a:cxnLst/>
          <a:rect l="0" t="0" r="0" b="0"/>
          <a:pathLst>
            <a:path>
              <a:moveTo>
                <a:pt x="4632433" y="1828917"/>
              </a:moveTo>
              <a:arcTo wR="2344959" hR="2344959" stAng="20837231" swAng="53782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D2C01-3553-4934-BEE2-EC7BF7F13563}">
      <dsp:nvSpPr>
        <dsp:cNvPr id="0" name=""/>
        <dsp:cNvSpPr/>
      </dsp:nvSpPr>
      <dsp:spPr>
        <a:xfrm>
          <a:off x="5472598" y="2808309"/>
          <a:ext cx="2136595" cy="1635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дидактических материалов</a:t>
          </a:r>
          <a:endParaRPr lang="ru-RU" sz="1600" kern="1200" dirty="0"/>
        </a:p>
      </dsp:txBody>
      <dsp:txXfrm>
        <a:off x="5552441" y="2888152"/>
        <a:ext cx="1976909" cy="1475903"/>
      </dsp:txXfrm>
    </dsp:sp>
    <dsp:sp modelId="{B9DADFE8-90D6-4728-8271-3465EFE8C829}">
      <dsp:nvSpPr>
        <dsp:cNvPr id="0" name=""/>
        <dsp:cNvSpPr/>
      </dsp:nvSpPr>
      <dsp:spPr>
        <a:xfrm>
          <a:off x="2339940" y="195228"/>
          <a:ext cx="4689918" cy="4689918"/>
        </a:xfrm>
        <a:custGeom>
          <a:avLst/>
          <a:gdLst/>
          <a:ahLst/>
          <a:cxnLst/>
          <a:rect l="0" t="0" r="0" b="0"/>
          <a:pathLst>
            <a:path>
              <a:moveTo>
                <a:pt x="3707749" y="4253267"/>
              </a:moveTo>
              <a:arcTo wR="2344959" hR="2344959" stAng="3268082" swAng="113908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8C304-697C-4E64-8ECE-473AF75DB44E}">
      <dsp:nvSpPr>
        <dsp:cNvPr id="0" name=""/>
        <dsp:cNvSpPr/>
      </dsp:nvSpPr>
      <dsp:spPr>
        <a:xfrm>
          <a:off x="3046492" y="4369500"/>
          <a:ext cx="2298698" cy="1480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инновационных практик и коммуникативно-</a:t>
          </a:r>
          <a:r>
            <a:rPr lang="ru-RU" sz="1600" kern="1200" dirty="0" err="1" smtClean="0"/>
            <a:t>деятельностных</a:t>
          </a:r>
          <a:r>
            <a:rPr lang="ru-RU" sz="1600" kern="1200" dirty="0" smtClean="0"/>
            <a:t> проб</a:t>
          </a:r>
          <a:endParaRPr lang="ru-RU" sz="1600" kern="1200" dirty="0"/>
        </a:p>
      </dsp:txBody>
      <dsp:txXfrm>
        <a:off x="3118750" y="4441758"/>
        <a:ext cx="2154182" cy="1335692"/>
      </dsp:txXfrm>
    </dsp:sp>
    <dsp:sp modelId="{3A834C40-090A-4AAC-9585-A1FBC90A8AEE}">
      <dsp:nvSpPr>
        <dsp:cNvPr id="0" name=""/>
        <dsp:cNvSpPr/>
      </dsp:nvSpPr>
      <dsp:spPr>
        <a:xfrm>
          <a:off x="1561539" y="300287"/>
          <a:ext cx="4689918" cy="4689918"/>
        </a:xfrm>
        <a:custGeom>
          <a:avLst/>
          <a:gdLst/>
          <a:ahLst/>
          <a:cxnLst/>
          <a:rect l="0" t="0" r="0" b="0"/>
          <a:pathLst>
            <a:path>
              <a:moveTo>
                <a:pt x="1476310" y="4523097"/>
              </a:moveTo>
              <a:arcTo wR="2344959" hR="2344959" stAng="6704537" swAng="134483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C3D1A-2528-490A-895B-0622EFF1F6D2}">
      <dsp:nvSpPr>
        <dsp:cNvPr id="0" name=""/>
        <dsp:cNvSpPr/>
      </dsp:nvSpPr>
      <dsp:spPr>
        <a:xfrm>
          <a:off x="742243" y="2880320"/>
          <a:ext cx="2228144" cy="1440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краткосрочных курсов и модулей</a:t>
          </a:r>
          <a:endParaRPr lang="ru-RU" sz="1600" kern="1200" dirty="0"/>
        </a:p>
      </dsp:txBody>
      <dsp:txXfrm>
        <a:off x="812578" y="2950655"/>
        <a:ext cx="2087474" cy="1300143"/>
      </dsp:txXfrm>
    </dsp:sp>
    <dsp:sp modelId="{9942444B-0E97-4E8A-9B86-C7E0CF9B6255}">
      <dsp:nvSpPr>
        <dsp:cNvPr id="0" name=""/>
        <dsp:cNvSpPr/>
      </dsp:nvSpPr>
      <dsp:spPr>
        <a:xfrm>
          <a:off x="1711657" y="586545"/>
          <a:ext cx="4689918" cy="4689918"/>
        </a:xfrm>
        <a:custGeom>
          <a:avLst/>
          <a:gdLst/>
          <a:ahLst/>
          <a:cxnLst/>
          <a:rect l="0" t="0" r="0" b="0"/>
          <a:pathLst>
            <a:path>
              <a:moveTo>
                <a:pt x="647" y="2289840"/>
              </a:moveTo>
              <a:arcTo wR="2344959" hR="2344959" stAng="10880813" swAng="56607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5B845-5CC0-4DD4-A65E-8B2E07D336B6}">
      <dsp:nvSpPr>
        <dsp:cNvPr id="0" name=""/>
        <dsp:cNvSpPr/>
      </dsp:nvSpPr>
      <dsp:spPr>
        <a:xfrm>
          <a:off x="1030269" y="1080117"/>
          <a:ext cx="1829322" cy="1408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Использование интерактивных пособий в обучении</a:t>
          </a:r>
          <a:endParaRPr lang="ru-RU" sz="1600" kern="1200" dirty="0"/>
        </a:p>
      </dsp:txBody>
      <dsp:txXfrm>
        <a:off x="1099044" y="1148892"/>
        <a:ext cx="1691772" cy="1271318"/>
      </dsp:txXfrm>
    </dsp:sp>
    <dsp:sp modelId="{B752C671-A469-49C6-BC4E-4049DDC8DD04}">
      <dsp:nvSpPr>
        <dsp:cNvPr id="0" name=""/>
        <dsp:cNvSpPr/>
      </dsp:nvSpPr>
      <dsp:spPr>
        <a:xfrm>
          <a:off x="1415001" y="658553"/>
          <a:ext cx="4689918" cy="4689918"/>
        </a:xfrm>
        <a:custGeom>
          <a:avLst/>
          <a:gdLst/>
          <a:ahLst/>
          <a:cxnLst/>
          <a:rect l="0" t="0" r="0" b="0"/>
          <a:pathLst>
            <a:path>
              <a:moveTo>
                <a:pt x="1010513" y="416724"/>
              </a:moveTo>
              <a:arcTo wR="2344959" hR="2344959" stAng="14118877" swAng="122543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slide" Target="slid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140968"/>
            <a:ext cx="6408712" cy="18943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Организация инновационной деятельности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 МБОУ «</a:t>
            </a:r>
            <a:r>
              <a:rPr lang="ru-RU" sz="3600" dirty="0" err="1" smtClean="0">
                <a:solidFill>
                  <a:srgbClr val="FF0000"/>
                </a:solidFill>
              </a:rPr>
              <a:t>Кишертская</a:t>
            </a:r>
            <a:r>
              <a:rPr lang="ru-RU" sz="3600" dirty="0" smtClean="0">
                <a:solidFill>
                  <a:srgbClr val="FF0000"/>
                </a:solidFill>
              </a:rPr>
              <a:t> СОШ»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76056" y="260648"/>
            <a:ext cx="3921426" cy="1371600"/>
          </a:xfrm>
        </p:spPr>
        <p:txBody>
          <a:bodyPr/>
          <a:lstStyle/>
          <a:p>
            <a:r>
              <a:rPr lang="ru-RU" dirty="0" smtClean="0"/>
              <a:t>Единственный путь, ведущий к знаниям – это деятельность.</a:t>
            </a:r>
          </a:p>
          <a:p>
            <a:pPr algn="r"/>
            <a:r>
              <a:rPr lang="ru-RU" dirty="0" smtClean="0"/>
              <a:t>Бернард </a:t>
            </a:r>
            <a:r>
              <a:rPr lang="ru-RU" dirty="0"/>
              <a:t>Ш</a:t>
            </a:r>
            <a:r>
              <a:rPr lang="ru-RU" dirty="0" smtClean="0"/>
              <a:t>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6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4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«Моделирование»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3" descr="DSC_0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876"/>
            <a:ext cx="5472122" cy="307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142984"/>
            <a:ext cx="5286380" cy="297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857884" y="492919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Создание сказки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«Смысловое чтение»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_039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7750144" cy="435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1500174"/>
            <a:ext cx="479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7030A0"/>
                </a:solidFill>
              </a:rPr>
              <a:t>Квест</a:t>
            </a:r>
            <a:r>
              <a:rPr lang="ru-RU" sz="2000" b="1" i="1" dirty="0" smtClean="0">
                <a:solidFill>
                  <a:srgbClr val="7030A0"/>
                </a:solidFill>
              </a:rPr>
              <a:t>-игра «Ключ старого леса»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DSC_0406.jpg"/>
          <p:cNvPicPr>
            <a:picLocks noChangeAspect="1"/>
          </p:cNvPicPr>
          <p:nvPr/>
        </p:nvPicPr>
        <p:blipFill>
          <a:blip r:embed="rId2" cstate="print"/>
          <a:srcRect l="33676"/>
          <a:stretch>
            <a:fillRect/>
          </a:stretch>
        </p:blipFill>
        <p:spPr>
          <a:xfrm>
            <a:off x="3929058" y="2428868"/>
            <a:ext cx="4924436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DSC_0405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9183" r="20025"/>
          <a:stretch>
            <a:fillRect/>
          </a:stretch>
        </p:blipFill>
        <p:spPr>
          <a:xfrm>
            <a:off x="285720" y="285728"/>
            <a:ext cx="4429156" cy="397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5085184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Групповая работа – залог успеха в будущем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Учебное сотрудничество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_04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7775"/>
          <a:stretch>
            <a:fillRect/>
          </a:stretch>
        </p:blipFill>
        <p:spPr>
          <a:xfrm>
            <a:off x="285719" y="1000108"/>
            <a:ext cx="5313739" cy="275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DSC_0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603124"/>
            <a:ext cx="5786446" cy="325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57884" y="242886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Создание буклета туристического агентства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6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17136" y="1"/>
            <a:ext cx="5036343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6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496"/>
            <a:ext cx="5750727" cy="383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55576" y="141277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«Живые скульптуры»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01056" cy="9397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«Аргументация в дискуссии»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_04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  <p:sp>
        <p:nvSpPr>
          <p:cNvPr id="5" name="TextBox 4"/>
          <p:cNvSpPr txBox="1"/>
          <p:nvPr/>
        </p:nvSpPr>
        <p:spPr>
          <a:xfrm>
            <a:off x="785786" y="1428736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Работа в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дебат-клубе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654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«Публичное выступление»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_06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8043890" cy="452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1357298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Победители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метапредметной</a:t>
            </a:r>
            <a:r>
              <a:rPr lang="ru-RU" sz="2000" b="1" i="1" dirty="0" smtClean="0">
                <a:solidFill>
                  <a:srgbClr val="7030A0"/>
                </a:solidFill>
              </a:rPr>
              <a:t> олимпиады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052736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Инновации могут быть успешными только при условии, если они носят системный характер, затрагивают многие стороны образовательного процесса.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152" y="-133739"/>
            <a:ext cx="7467600" cy="7544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931224" cy="43410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В чем заключается роль современной школы? Интеграция, обобщение, осмысление новых знаний, увязывание их с жизненным опытом ребенка на основе формирования умения учиться. Научиться учить себя – вот та задача, в решении которой школе сегодня замены нет. </a:t>
            </a:r>
          </a:p>
          <a:p>
            <a:pPr marL="0" indent="0" algn="just">
              <a:buNone/>
            </a:pPr>
            <a:r>
              <a:rPr lang="ru-RU" dirty="0" smtClean="0"/>
              <a:t>Приоритетной целью современного школьного образования вместо простой передачи знаний, умений и навыков от учителя к ученику, становится развитие способностей ученика самостоятельно ставить учебные цели, проектировать пути их реализации, контролировать и оценивать свои достижения, то есть формировать умение учиться.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836712"/>
            <a:ext cx="5580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Предмет инновационной деятельности – </a:t>
            </a:r>
            <a:r>
              <a:rPr lang="ru-RU" i="1" u="sng" dirty="0"/>
              <a:t>личность</a:t>
            </a:r>
            <a:r>
              <a:rPr lang="ru-RU" dirty="0"/>
              <a:t>: неповторимая, </a:t>
            </a:r>
            <a:r>
              <a:rPr lang="ru-RU" dirty="0" smtClean="0"/>
              <a:t>развивающаяся, обладающая </a:t>
            </a:r>
            <a:r>
              <a:rPr lang="ru-RU" dirty="0"/>
              <a:t>специфическими </a:t>
            </a:r>
            <a:r>
              <a:rPr lang="ru-RU" dirty="0" smtClean="0"/>
              <a:t>особенностями.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141763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С </a:t>
            </a:r>
            <a:r>
              <a:rPr lang="ru-RU" sz="2400" dirty="0" smtClean="0"/>
              <a:t>2о12 </a:t>
            </a:r>
            <a:r>
              <a:rPr lang="ru-RU" sz="2400" dirty="0" smtClean="0"/>
              <a:t>года школа является краевой </a:t>
            </a:r>
            <a:r>
              <a:rPr lang="ru-RU" sz="2400" dirty="0" err="1" smtClean="0"/>
              <a:t>апробационной</a:t>
            </a:r>
            <a:r>
              <a:rPr lang="ru-RU" sz="2400" dirty="0" smtClean="0"/>
              <a:t> площадкой по внедрению </a:t>
            </a:r>
            <a:r>
              <a:rPr lang="ru-RU" sz="2400" dirty="0" err="1" smtClean="0"/>
              <a:t>фгос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/>
              <a:t>а с 2016 года инновационной площадкой российской академии образования </a:t>
            </a:r>
            <a:endParaRPr lang="ru-RU" sz="2400" dirty="0"/>
          </a:p>
        </p:txBody>
      </p:sp>
      <p:pic>
        <p:nvPicPr>
          <p:cNvPr id="1027" name="Picture 3" descr="F:\Лагерь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62125"/>
            <a:ext cx="3962400" cy="5095875"/>
          </a:xfrm>
          <a:prstGeom prst="rect">
            <a:avLst/>
          </a:prstGeom>
          <a:noFill/>
        </p:spPr>
      </p:pic>
      <p:pic>
        <p:nvPicPr>
          <p:cNvPr id="1028" name="Picture 4" descr="F:\Лагерь\DSC_02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4786314" cy="2692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7993922"/>
              </p:ext>
            </p:extLst>
          </p:nvPr>
        </p:nvGraphicFramePr>
        <p:xfrm>
          <a:off x="323528" y="332656"/>
          <a:ext cx="835292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5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Инновационные технологии, </a:t>
            </a:r>
            <a:br>
              <a:rPr lang="ru-RU" dirty="0" smtClean="0"/>
            </a:br>
            <a:r>
              <a:rPr lang="ru-RU" dirty="0" smtClean="0"/>
              <a:t>применяемые в </a:t>
            </a:r>
            <a:r>
              <a:rPr lang="ru-RU" dirty="0" err="1" smtClean="0"/>
              <a:t>Кишертской</a:t>
            </a:r>
            <a:r>
              <a:rPr lang="ru-RU" dirty="0" smtClean="0"/>
              <a:t> школе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00050035"/>
              </p:ext>
            </p:extLst>
          </p:nvPr>
        </p:nvGraphicFramePr>
        <p:xfrm>
          <a:off x="251520" y="1196752"/>
          <a:ext cx="8280920" cy="527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возврат 5">
            <a:hlinkClick r:id="rId7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8092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Работа педагогов МБОУ «</a:t>
            </a:r>
            <a:r>
              <a:rPr lang="ru-RU" dirty="0" err="1"/>
              <a:t>Кишертская</a:t>
            </a:r>
            <a:r>
              <a:rPr lang="ru-RU" dirty="0"/>
              <a:t> СОШ» в рамках инновационной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0528799"/>
              </p:ext>
            </p:extLst>
          </p:nvPr>
        </p:nvGraphicFramePr>
        <p:xfrm>
          <a:off x="251520" y="980728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05" y="6138182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7554" y="3000372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54 % педагогического коллектива </a:t>
            </a:r>
            <a:r>
              <a:rPr lang="ru-RU" dirty="0" smtClean="0"/>
              <a:t> занимаются инновационной деятельностью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6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6967566" cy="5825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АКТУАЛЬНОСТЬ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972452" cy="48309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Отличительной особенностью ФГОС основного общего образования является то, что в нем определены требования к результатам освоения основной образовательной программы не только в виде предметных, но и в виде личностных и 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результатов. </a:t>
            </a:r>
          </a:p>
          <a:p>
            <a:pPr algn="just"/>
            <a:r>
              <a:rPr lang="ru-RU" dirty="0" smtClean="0"/>
              <a:t>Внеурочная деятельность, так же как и деятельность обучающихся в рамках уроков, направлена на достижение результатов освоения основной образовательной программы. Но в первую очередь, это достижение личностных и 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результатов. Разработанная программа лагеря направлена на вовлечение обучающихся в активную деятельность. По нашему мнению, отдых учащихся в лагере должен быть продуктивным, поэтому работа спланирована таким образом, что дети, выполняя задания в группах, выполняя творческие задания, участвуя в акциях, имеют возможность приобрести навыки и умения, которые необходимы для дальнейшей самореализации.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136904" cy="682419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Метапредметный</a:t>
            </a:r>
            <a:r>
              <a:rPr kumimoji="0" lang="ru-RU" sz="28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лагерь </a:t>
            </a:r>
            <a:br>
              <a:rPr kumimoji="0" lang="ru-RU" sz="28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Forward</a:t>
            </a: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- познаем мир весело»</a:t>
            </a:r>
            <a:endParaRPr kumimoji="0" lang="ru-RU" sz="28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8286808" cy="2571768"/>
          </a:xfrm>
        </p:spPr>
        <p:txBody>
          <a:bodyPr>
            <a:normAutofit/>
          </a:bodyPr>
          <a:lstStyle/>
          <a:p>
            <a:pPr lvl="0" algn="just"/>
            <a:r>
              <a:rPr lang="ru-RU" sz="1800" dirty="0" smtClean="0"/>
              <a:t>Развивать </a:t>
            </a:r>
            <a:r>
              <a:rPr lang="ru-RU" sz="1800" dirty="0" err="1" smtClean="0"/>
              <a:t>метапредметные</a:t>
            </a:r>
            <a:r>
              <a:rPr lang="ru-RU" sz="1800" dirty="0" smtClean="0"/>
              <a:t> умения обучающихся в построении публичного выступления, моделирования, умения работать в группах и парах.</a:t>
            </a:r>
          </a:p>
          <a:p>
            <a:pPr lvl="0" algn="just"/>
            <a:r>
              <a:rPr lang="ru-RU" sz="1800" dirty="0" smtClean="0"/>
              <a:t>Обучить смысловому чтению текстов, фильмов, мультфильмов, построению аргументированного высказывания.</a:t>
            </a:r>
          </a:p>
          <a:p>
            <a:pPr lvl="0" algn="just"/>
            <a:r>
              <a:rPr lang="ru-RU" sz="1800" dirty="0" smtClean="0"/>
              <a:t>Создать условия для освоения </a:t>
            </a:r>
            <a:r>
              <a:rPr lang="ru-RU" sz="1800" dirty="0" err="1" smtClean="0"/>
              <a:t>метапредметных</a:t>
            </a:r>
            <a:r>
              <a:rPr lang="ru-RU" sz="1800" dirty="0" smtClean="0"/>
              <a:t> результатов через групповую работу, </a:t>
            </a:r>
            <a:r>
              <a:rPr lang="ru-RU" sz="1800" dirty="0" err="1" smtClean="0"/>
              <a:t>квест-игры</a:t>
            </a:r>
            <a:r>
              <a:rPr lang="ru-RU" sz="1800" dirty="0" smtClean="0"/>
              <a:t>, маршрутные игры.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7858180" cy="79690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ЦЕЛИ И ЗАДАЧИ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3" descr="IMG_6685.jpg"/>
          <p:cNvPicPr>
            <a:picLocks noChangeAspect="1"/>
          </p:cNvPicPr>
          <p:nvPr/>
        </p:nvPicPr>
        <p:blipFill>
          <a:blip r:embed="rId2" cstate="print"/>
          <a:srcRect l="6189" t="4723" r="2931"/>
          <a:stretch>
            <a:fillRect/>
          </a:stretch>
        </p:blipFill>
        <p:spPr>
          <a:xfrm>
            <a:off x="3214678" y="2857496"/>
            <a:ext cx="572382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3143248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Courier New" pitchFamily="49" charset="0"/>
              <a:buChar char="o"/>
            </a:pPr>
            <a:r>
              <a:rPr lang="ru-RU" smtClean="0"/>
              <a:t> </a:t>
            </a:r>
            <a:r>
              <a:rPr lang="ru-RU" dirty="0" smtClean="0"/>
              <a:t>Провести </a:t>
            </a:r>
            <a:r>
              <a:rPr lang="ru-RU" dirty="0" err="1" smtClean="0"/>
              <a:t>метапредметную</a:t>
            </a:r>
            <a:r>
              <a:rPr lang="ru-RU" dirty="0" smtClean="0"/>
              <a:t> олимпиаду с целью отслеживания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</a:t>
            </a:r>
            <a:r>
              <a:rPr lang="ru-RU" dirty="0" err="1" smtClean="0"/>
              <a:t>метапредметного</a:t>
            </a:r>
            <a:r>
              <a:rPr lang="ru-RU" dirty="0" smtClean="0"/>
              <a:t> результата.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42852"/>
            <a:ext cx="8286808" cy="2857520"/>
          </a:xfrm>
        </p:spPr>
        <p:txBody>
          <a:bodyPr>
            <a:normAutofit fontScale="92500"/>
          </a:bodyPr>
          <a:lstStyle/>
          <a:p>
            <a:pPr lvl="0" algn="just">
              <a:buNone/>
            </a:pPr>
            <a:r>
              <a:rPr lang="ru-RU" sz="2000" dirty="0" smtClean="0"/>
              <a:t>Работа лагеря  организована по пяти направлениям  «Смысловое чтение», «Моделирование», «Публичное выступление», «Учебное сотрудничество», «Аргументация в дискуссии».</a:t>
            </a:r>
          </a:p>
          <a:p>
            <a:pPr algn="just"/>
            <a:r>
              <a:rPr lang="ru-RU" sz="2000" dirty="0" smtClean="0"/>
              <a:t>Для детей были разработаны краткосрочные курсы на формирование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умений по каждому из заявленных направлений. Все участники лагеря посетили предложенные курсы через поточно-групповую деятельность. Во время работы лагеря менялся состав групп, поэтому каждый ребенок имел возможность взаимодействия со всеми участниками.</a:t>
            </a:r>
            <a:endParaRPr lang="ru-RU" sz="2000" dirty="0"/>
          </a:p>
        </p:txBody>
      </p:sp>
      <p:pic>
        <p:nvPicPr>
          <p:cNvPr id="6" name="Содержимое 3" descr="IMG_6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929066"/>
            <a:ext cx="4036219" cy="269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_6639.jpg"/>
          <p:cNvPicPr>
            <a:picLocks noChangeAspect="1"/>
          </p:cNvPicPr>
          <p:nvPr/>
        </p:nvPicPr>
        <p:blipFill>
          <a:blip r:embed="rId3" cstate="print"/>
          <a:srcRect l="9283" t="14071"/>
          <a:stretch>
            <a:fillRect/>
          </a:stretch>
        </p:blipFill>
        <p:spPr>
          <a:xfrm>
            <a:off x="4071934" y="2928934"/>
            <a:ext cx="4595493" cy="290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572</TotalTime>
  <Words>455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Организация инновационной деятельности  в МБОУ «Кишертская СОШ»</vt:lpstr>
      <vt:lpstr>Актуальность</vt:lpstr>
      <vt:lpstr>С 2о12 года школа является краевой апробационной площадкой по внедрению фгос,  а с 2016 года инновационной площадкой российской академии образования </vt:lpstr>
      <vt:lpstr>Презентация PowerPoint</vt:lpstr>
      <vt:lpstr>Инновационные технологии,  применяемые в Кишертской школе</vt:lpstr>
      <vt:lpstr>Работа педагогов МБОУ «Кишертская СОШ» в рамках инновационной деятельности</vt:lpstr>
      <vt:lpstr>АКТУАЛЬНОСТЬ</vt:lpstr>
      <vt:lpstr>ЦЕЛИ И ЗАДАЧИ </vt:lpstr>
      <vt:lpstr>Презентация PowerPoint</vt:lpstr>
      <vt:lpstr>«Моделирование»</vt:lpstr>
      <vt:lpstr>«Смысловое чтение»</vt:lpstr>
      <vt:lpstr>Презентация PowerPoint</vt:lpstr>
      <vt:lpstr>Учебное сотрудничество</vt:lpstr>
      <vt:lpstr>Презентация PowerPoint</vt:lpstr>
      <vt:lpstr>«Аргументация в дискуссии»</vt:lpstr>
      <vt:lpstr>«Публичное выступление»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в образовательном учреждении</dc:title>
  <dc:creator>Мама</dc:creator>
  <cp:lastModifiedBy>Учителя</cp:lastModifiedBy>
  <cp:revision>42</cp:revision>
  <dcterms:created xsi:type="dcterms:W3CDTF">2010-09-20T19:57:09Z</dcterms:created>
  <dcterms:modified xsi:type="dcterms:W3CDTF">2017-08-15T09:20:39Z</dcterms:modified>
</cp:coreProperties>
</file>