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5" r:id="rId4"/>
    <p:sldId id="266" r:id="rId5"/>
    <p:sldId id="259" r:id="rId6"/>
    <p:sldId id="257" r:id="rId7"/>
    <p:sldId id="264" r:id="rId8"/>
    <p:sldId id="263" r:id="rId9"/>
    <p:sldId id="262" r:id="rId10"/>
    <p:sldId id="268" r:id="rId11"/>
    <p:sldId id="258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72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56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85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44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42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57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6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81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95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6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18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9965-CF03-4942-86A8-FE3133B3436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6C8D-C2D5-46BE-B61D-D40109FAC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9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38" y="3284984"/>
            <a:ext cx="48173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Monotype Corsiva" pitchFamily="66" charset="0"/>
              </a:rPr>
              <a:t>Сергей Аксаков</a:t>
            </a:r>
          </a:p>
          <a:p>
            <a:r>
              <a:rPr lang="ru-RU" sz="4400" b="1" i="1" dirty="0" smtClean="0">
                <a:solidFill>
                  <a:schemeClr val="bg1"/>
                </a:solidFill>
                <a:latin typeface="Monotype Corsiva" pitchFamily="66" charset="0"/>
              </a:rPr>
              <a:t>«Очерки зимнего дня»</a:t>
            </a:r>
            <a:endParaRPr lang="ru-RU" sz="44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949280"/>
            <a:ext cx="5574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Автор: учитель русского языка и литературы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МБОУ «</a:t>
            </a:r>
            <a:r>
              <a:rPr lang="ru-RU" sz="2000" dirty="0" err="1" smtClean="0">
                <a:solidFill>
                  <a:schemeClr val="bg1"/>
                </a:solidFill>
              </a:rPr>
              <a:t>Кишертская</a:t>
            </a:r>
            <a:r>
              <a:rPr lang="ru-RU" sz="2000" dirty="0" smtClean="0">
                <a:solidFill>
                  <a:schemeClr val="bg1"/>
                </a:solidFill>
              </a:rPr>
              <a:t> СОШ» Редькина Л.Ю. (2015г.)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3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5010150"/>
            <a:ext cx="9143999" cy="18478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В другой комнате, дверь в которую была отворена, уже топилась печка. Гудя и потрескивая и похлопывая заслонкой, она освещала дверь и половину горницы каким-то веселым, отрадным и гостеприимным светом.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6722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19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916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Как хорошо, как сладко было на душе! Спокойно, тихо и светло! Какие-то неясные, полные неги, теплые мечты наполняли душу...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7" t="4155" r="2986" b="3030"/>
          <a:stretch/>
        </p:blipFill>
        <p:spPr bwMode="auto">
          <a:xfrm>
            <a:off x="467544" y="0"/>
            <a:ext cx="828092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7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8" y="-7619"/>
            <a:ext cx="9133862" cy="686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02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05"/>
          <a:stretch/>
        </p:blipFill>
        <p:spPr bwMode="auto">
          <a:xfrm>
            <a:off x="-27006" y="5269"/>
            <a:ext cx="9171006" cy="685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246" y="5610464"/>
            <a:ext cx="805650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В 1813 году с самого Николина дня установились трескучие 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екабрьские морозы…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731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5" y="0"/>
            <a:ext cx="91231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319" y="5157192"/>
            <a:ext cx="9015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Воздух был сух, тонок, жгуч, пронзителен…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Солнце вставало и ложилось с огненными ушами, и месяц ходил по небу,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сопровождаемый крестообразными лучами…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4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042118"/>
            <a:ext cx="8928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 трудом пробивали пешнями и топорами проруби на пруду; лёд был толщиною с лишком аршин, и когда доходили до воды, то она, сжатая тяжёлою, ледяною </a:t>
            </a:r>
            <a:r>
              <a:rPr lang="ru-RU" sz="2800" dirty="0" err="1" smtClean="0">
                <a:solidFill>
                  <a:schemeClr val="bg1"/>
                </a:solidFill>
              </a:rPr>
              <a:t>корою</a:t>
            </a:r>
            <a:r>
              <a:rPr lang="ru-RU" sz="2800" dirty="0" smtClean="0">
                <a:solidFill>
                  <a:schemeClr val="bg1"/>
                </a:solidFill>
              </a:rPr>
              <a:t>, била, как из фонтана…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4383558" cy="6624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Великолепен был вид зимней природы.  Мороз выжал влажность из древесных сучьев и стволов, и кусты и деревья, даже камыши и высокие травы опушились блестящим инеем, по которому безвредно скользили солнечные лучи, осыпая их только холодным блеском алмазных огней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070" y="0"/>
            <a:ext cx="4580930" cy="688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02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1716"/>
            <a:ext cx="4680520" cy="65988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Красны, ясны и тихи стояли короткие зимние дни, похожие, как две капли воды, один на другой, а как-то невесело, беспокойно становилось на душе, да и народ приуныл. Болезни, безветрие, бесснежие, и впереди бескормица для скота. Как тут не приуныть? Все молились о снеге, как летом о дожде…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1716"/>
            <a:ext cx="4104455" cy="65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45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183975"/>
            <a:ext cx="9145016" cy="942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0070C0"/>
                </a:solidFill>
              </a:rPr>
              <a:t>Радостно смотрели крестьяне на порхающие в воздухе пушистые снежинки, которые, сначала порхая и кружась, опускались на землю. Снег начал идти с деревенского раннего обеда, шел беспрестанно, час от часу гуще и сильнее.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268" cy="518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2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961" y="5164092"/>
            <a:ext cx="8229600" cy="16939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Наступали длинные зимние сумерки; падающий снег начинал закрывать все предметы и белым мраком одевал землю.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5" y="55"/>
            <a:ext cx="918051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91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На дворе была совершенная тишина. Воздух стал мягок, и, несмотря на двенадцатиградусный мороз, мне показалось тепло.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16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353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User</cp:lastModifiedBy>
  <cp:revision>13</cp:revision>
  <dcterms:created xsi:type="dcterms:W3CDTF">2015-01-18T12:06:39Z</dcterms:created>
  <dcterms:modified xsi:type="dcterms:W3CDTF">2018-11-29T09:55:05Z</dcterms:modified>
</cp:coreProperties>
</file>