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59" r:id="rId4"/>
    <p:sldId id="262" r:id="rId5"/>
    <p:sldId id="263" r:id="rId6"/>
    <p:sldId id="265" r:id="rId7"/>
    <p:sldId id="264" r:id="rId8"/>
    <p:sldId id="268" r:id="rId9"/>
    <p:sldId id="271" r:id="rId10"/>
    <p:sldId id="269" r:id="rId11"/>
    <p:sldId id="267" r:id="rId12"/>
    <p:sldId id="266" r:id="rId13"/>
    <p:sldId id="27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516"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148422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1783477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1703827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332710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163773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200298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124583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1978532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368173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3536440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6F3F4F-8592-4EE3-8B49-05BE357EB7FD}" type="datetimeFigureOut">
              <a:rPr lang="ru-RU" smtClean="0"/>
              <a:pPr/>
              <a:t>29.11.2018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237128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F3F4F-8592-4EE3-8B49-05BE357EB7FD}" type="datetimeFigureOut">
              <a:rPr lang="ru-RU" smtClean="0"/>
              <a:pPr/>
              <a:t>29.11.2018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3BED5-757A-4C6C-9327-2EF78BED384A}" type="slidenum">
              <a:rPr lang="ru-RU" smtClean="0"/>
              <a:pPr/>
              <a:t>‹#›</a:t>
            </a:fld>
            <a:endParaRPr lang="ru-RU"/>
          </a:p>
        </p:txBody>
      </p:sp>
    </p:spTree>
    <p:extLst>
      <p:ext uri="{BB962C8B-B14F-4D97-AF65-F5344CB8AC3E}">
        <p14:creationId xmlns="" xmlns:p14="http://schemas.microsoft.com/office/powerpoint/2010/main" val="79786617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548680"/>
            <a:ext cx="7772400" cy="1470025"/>
          </a:xfrm>
        </p:spPr>
        <p:txBody>
          <a:bodyPr>
            <a:normAutofit fontScale="90000"/>
          </a:bodyPr>
          <a:lstStyle/>
          <a:p>
            <a:r>
              <a:rPr lang="ru-RU" b="1" dirty="0" smtClean="0"/>
              <a:t>Фёдор Михайлович Достоевский</a:t>
            </a:r>
            <a:r>
              <a:rPr lang="ru-RU" dirty="0" smtClean="0"/>
              <a:t/>
            </a:r>
            <a:br>
              <a:rPr lang="ru-RU" dirty="0" smtClean="0"/>
            </a:br>
            <a:r>
              <a:rPr lang="ru-RU" dirty="0" smtClean="0"/>
              <a:t>«Белые ночи»</a:t>
            </a:r>
            <a:endParaRPr lang="ru-RU" dirty="0"/>
          </a:p>
        </p:txBody>
      </p:sp>
      <p:sp>
        <p:nvSpPr>
          <p:cNvPr id="3" name="Подзаголовок 2"/>
          <p:cNvSpPr>
            <a:spLocks noGrp="1"/>
          </p:cNvSpPr>
          <p:nvPr>
            <p:ph type="subTitle" idx="1"/>
          </p:nvPr>
        </p:nvSpPr>
        <p:spPr>
          <a:xfrm>
            <a:off x="1115616" y="1556792"/>
            <a:ext cx="7776864" cy="5301208"/>
          </a:xfrm>
        </p:spPr>
        <p:txBody>
          <a:bodyPr>
            <a:normAutofit fontScale="92500" lnSpcReduction="20000"/>
          </a:bodyPr>
          <a:lstStyle/>
          <a:p>
            <a:endParaRPr lang="ru-RU" dirty="0" smtClean="0"/>
          </a:p>
          <a:p>
            <a:r>
              <a:rPr lang="ru-RU" dirty="0" smtClean="0"/>
              <a:t>Сентиментальный роман</a:t>
            </a:r>
          </a:p>
          <a:p>
            <a:r>
              <a:rPr lang="ru-RU" sz="2400" i="1" dirty="0" smtClean="0"/>
              <a:t>Из воспоминаний мечтателя</a:t>
            </a:r>
          </a:p>
          <a:p>
            <a:pPr algn="r"/>
            <a:endParaRPr lang="ru-RU" sz="2400" i="1" dirty="0" smtClean="0"/>
          </a:p>
          <a:p>
            <a:pPr algn="r"/>
            <a:r>
              <a:rPr lang="ru-RU" sz="2400" i="1" dirty="0" smtClean="0"/>
              <a:t>.. Иль был он создан для того,</a:t>
            </a:r>
          </a:p>
          <a:p>
            <a:pPr algn="r"/>
            <a:r>
              <a:rPr lang="ru-RU" sz="2400" i="1" dirty="0" smtClean="0"/>
              <a:t>Чтобы побыть хотя мгновенье</a:t>
            </a:r>
          </a:p>
          <a:p>
            <a:pPr algn="r"/>
            <a:r>
              <a:rPr lang="ru-RU" sz="2400" i="1" dirty="0" smtClean="0"/>
              <a:t>В соседстве сердца твоего?..</a:t>
            </a:r>
          </a:p>
          <a:p>
            <a:pPr algn="r"/>
            <a:r>
              <a:rPr lang="ru-RU" sz="2400" i="1" dirty="0" smtClean="0"/>
              <a:t>И.С.Тургенев</a:t>
            </a:r>
          </a:p>
          <a:p>
            <a:pPr algn="r"/>
            <a:endParaRPr lang="ru-RU" sz="2400" i="1" dirty="0" smtClean="0"/>
          </a:p>
          <a:p>
            <a:pPr algn="r"/>
            <a:endParaRPr lang="ru-RU" sz="2200" i="1" dirty="0" smtClean="0"/>
          </a:p>
          <a:p>
            <a:pPr algn="r"/>
            <a:r>
              <a:rPr lang="ru-RU" sz="2200" i="1" dirty="0" smtClean="0"/>
              <a:t>Автор: учитель русского языка </a:t>
            </a:r>
          </a:p>
          <a:p>
            <a:pPr algn="r"/>
            <a:r>
              <a:rPr lang="ru-RU" sz="2200" i="1" dirty="0" smtClean="0"/>
              <a:t>и литературы </a:t>
            </a:r>
          </a:p>
          <a:p>
            <a:pPr algn="r"/>
            <a:r>
              <a:rPr lang="ru-RU" sz="2200" i="1" dirty="0" smtClean="0"/>
              <a:t>МБОУ «</a:t>
            </a:r>
            <a:r>
              <a:rPr lang="ru-RU" sz="2200" i="1" dirty="0" err="1" smtClean="0"/>
              <a:t>Кишертская</a:t>
            </a:r>
            <a:r>
              <a:rPr lang="ru-RU" sz="2200" i="1" dirty="0" smtClean="0"/>
              <a:t> СОШ» </a:t>
            </a:r>
          </a:p>
          <a:p>
            <a:pPr algn="r"/>
            <a:r>
              <a:rPr lang="ru-RU" sz="2200" i="1" dirty="0" smtClean="0"/>
              <a:t>Редькина Л.Ю. </a:t>
            </a:r>
          </a:p>
          <a:p>
            <a:pPr algn="r"/>
            <a:r>
              <a:rPr lang="ru-RU" sz="2200" i="1" dirty="0" smtClean="0"/>
              <a:t>2017</a:t>
            </a:r>
            <a:endParaRPr lang="ru-RU" sz="2200" i="1" dirty="0"/>
          </a:p>
        </p:txBody>
      </p:sp>
      <p:pic>
        <p:nvPicPr>
          <p:cNvPr id="102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2569375"/>
            <a:ext cx="2232248" cy="40834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76954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Ночь четвёртая</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      Настенька думала, что Мечтатель принесет ей письмо, он же был уверен, что Жилец уже пришел к девушке. Но нет ни письма, ни самого Жильца. Настенька в отчаянии говорит, что позабудет его. Мечтатель объясняется ей в любви. Он бы так хотел, чтобы Настенька его полюбила. Он плачет, Настенька его утешает. Она говорит ему, что ее любовь была обманом чувств, воображения, что она готова выйти замуж за Мечтателя, предлагает ему переселиться в бабушкин мезонин. Они оба будут трудиться, будут счастливы. Настеньке пора идти домой. И тут появляется Жилец. Настенька бросается к нему. Мечтатель смотрит, как они оба уходят. </a:t>
            </a:r>
            <a:endParaRPr lang="ru-RU" dirty="0"/>
          </a:p>
        </p:txBody>
      </p:sp>
    </p:spTree>
    <p:extLst>
      <p:ext uri="{BB962C8B-B14F-4D97-AF65-F5344CB8AC3E}">
        <p14:creationId xmlns="" xmlns:p14="http://schemas.microsoft.com/office/powerpoint/2010/main" val="589776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45254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Утро </a:t>
            </a:r>
            <a:endParaRPr lang="ru-RU" dirty="0"/>
          </a:p>
        </p:txBody>
      </p:sp>
      <p:sp>
        <p:nvSpPr>
          <p:cNvPr id="3" name="Объект 2"/>
          <p:cNvSpPr>
            <a:spLocks noGrp="1"/>
          </p:cNvSpPr>
          <p:nvPr>
            <p:ph sz="half" idx="1"/>
          </p:nvPr>
        </p:nvSpPr>
        <p:spPr/>
        <p:txBody>
          <a:bodyPr>
            <a:normAutofit fontScale="92500" lnSpcReduction="20000"/>
          </a:bodyPr>
          <a:lstStyle/>
          <a:p>
            <a:pPr marL="0" indent="0">
              <a:buNone/>
            </a:pPr>
            <a:r>
              <a:rPr lang="ru-RU" dirty="0" smtClean="0"/>
              <a:t>      Мечтатель получает письмо от Настеньки. Она просит у него прощения, благодарит его за любовь, называет его своим другом и братом. Нет, Мечтатель не обижен на Настеньку. Он желает ей счастья. У него была целая минута блаженства... “Да разве этого мало хоть бы и на всю жизнь человеческую? ”..</a:t>
            </a:r>
          </a:p>
          <a:p>
            <a:endParaRPr lang="ru-RU" dirty="0"/>
          </a:p>
        </p:txBody>
      </p:sp>
      <p:sp>
        <p:nvSpPr>
          <p:cNvPr id="4" name="Объект 3"/>
          <p:cNvSpPr>
            <a:spLocks noGrp="1"/>
          </p:cNvSpPr>
          <p:nvPr>
            <p:ph sz="half" idx="2"/>
          </p:nvPr>
        </p:nvSpPr>
        <p:spPr/>
        <p:txBody>
          <a:bodyPr>
            <a:normAutofit fontScale="92500" lnSpcReduction="20000"/>
          </a:bodyPr>
          <a:lstStyle/>
          <a:p>
            <a:endParaRPr lang="ru-RU" dirty="0"/>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1461772"/>
            <a:ext cx="3528392" cy="51249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85654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p:txBody>
          <a:bodyPr/>
          <a:lstStyle/>
          <a:p>
            <a:endParaRPr lang="ru-RU"/>
          </a:p>
        </p:txBody>
      </p:sp>
      <p:pic>
        <p:nvPicPr>
          <p:cNvPr id="1331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738" y="527078"/>
            <a:ext cx="8895758" cy="57822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385077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Ночь первая</a:t>
            </a:r>
            <a:endParaRPr lang="ru-RU" dirty="0"/>
          </a:p>
        </p:txBody>
      </p:sp>
      <p:sp>
        <p:nvSpPr>
          <p:cNvPr id="3" name="Объект 2"/>
          <p:cNvSpPr>
            <a:spLocks noGrp="1"/>
          </p:cNvSpPr>
          <p:nvPr>
            <p:ph sz="half" idx="1"/>
          </p:nvPr>
        </p:nvSpPr>
        <p:spPr>
          <a:xfrm>
            <a:off x="0" y="1268760"/>
            <a:ext cx="4788024" cy="5256584"/>
          </a:xfrm>
        </p:spPr>
        <p:txBody>
          <a:bodyPr>
            <a:normAutofit fontScale="92500" lnSpcReduction="10000"/>
          </a:bodyPr>
          <a:lstStyle/>
          <a:p>
            <a:pPr>
              <a:buNone/>
            </a:pPr>
            <a:r>
              <a:rPr lang="ru-RU" dirty="0" smtClean="0"/>
              <a:t>          Герой повести, Мечтатель (его имени мы так и не узнаем), уже восемь лет живет в Петербурге, но не сумел завести ни одного знакомства. Ему 26 лет.        Лето. Все разъехались на дачи. Мечтатель бродит по городу и чувствует себя покинутым. Незаметно он оказывается у городской заставы и идет дальше среди полей и лугов, чувствуя душевное облегчение.</a:t>
            </a:r>
          </a:p>
          <a:p>
            <a:endParaRPr lang="ru-RU" dirty="0"/>
          </a:p>
        </p:txBody>
      </p:sp>
      <p:sp>
        <p:nvSpPr>
          <p:cNvPr id="4" name="Объект 3"/>
          <p:cNvSpPr>
            <a:spLocks noGrp="1"/>
          </p:cNvSpPr>
          <p:nvPr>
            <p:ph sz="half" idx="2"/>
          </p:nvPr>
        </p:nvSpPr>
        <p:spPr/>
        <p:txBody>
          <a:bodyPr>
            <a:normAutofit fontScale="92500" lnSpcReduction="10000"/>
          </a:bodyPr>
          <a:lstStyle/>
          <a:p>
            <a:endParaRPr lang="ru-RU" dirty="0"/>
          </a:p>
        </p:txBody>
      </p:sp>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1412776"/>
            <a:ext cx="3571875" cy="4762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756357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251520" y="260648"/>
            <a:ext cx="4968552" cy="6480720"/>
          </a:xfrm>
        </p:spPr>
        <p:txBody>
          <a:bodyPr>
            <a:normAutofit fontScale="70000" lnSpcReduction="20000"/>
          </a:bodyPr>
          <a:lstStyle/>
          <a:p>
            <a:pPr marL="0" indent="0">
              <a:buNone/>
            </a:pPr>
            <a:r>
              <a:rPr lang="ru-RU" dirty="0" smtClean="0"/>
              <a:t>     </a:t>
            </a:r>
            <a:r>
              <a:rPr lang="ru-RU" sz="3400" dirty="0" smtClean="0"/>
              <a:t>Возвращаясь счастливым домой поздно вечером, Мечтатель замечает женщину — она стоит, склонившись над парапетом канала, и плачет. Девушка быстро уходит. Герой идет за ней, не решаясь приблизиться. К девушке пристает пьяный, и Мечтатель бросается ей на помощь. Дальше они идут вместе. Мечтатель в восторге от неожиданной встречи, говорит девушке, что завтра вечером снова придет к каналу и будет ее ждать. Девушка соглашается прийти, но предупреждает Мечтателя, чтобы он не подумал, будто она назначает ему свидание. Она шутливо предупреждает его, чтобы он в нее не влюблялся, она готова только на дружбу с ним. Завтра они встретятся. Герой счастлив. </a:t>
            </a:r>
            <a:endParaRPr lang="ru-RU" sz="3400" dirty="0"/>
          </a:p>
        </p:txBody>
      </p:sp>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0815" y="764704"/>
            <a:ext cx="3764169" cy="54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99905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Ночь вторая</a:t>
            </a:r>
            <a:endParaRPr lang="ru-RU" dirty="0"/>
          </a:p>
        </p:txBody>
      </p:sp>
      <p:sp>
        <p:nvSpPr>
          <p:cNvPr id="3" name="Объект 2"/>
          <p:cNvSpPr>
            <a:spLocks noGrp="1"/>
          </p:cNvSpPr>
          <p:nvPr>
            <p:ph sz="half" idx="1"/>
          </p:nvPr>
        </p:nvSpPr>
        <p:spPr/>
        <p:txBody>
          <a:bodyPr>
            <a:normAutofit fontScale="85000" lnSpcReduction="20000"/>
          </a:bodyPr>
          <a:lstStyle/>
          <a:p>
            <a:r>
              <a:rPr lang="ru-RU" dirty="0" smtClean="0"/>
              <a:t>Они встречаются. Девушка просит Мечтателя рассказать о себе. Сама она живет со слепой бабушкой, которая два года назад начала ее пришпиливать к своему платью. Так они целый день и сидят: бабушка вслепую вяжет, а внучка читает ей книгу. Это длится уже два года. Девушка просит молодого человека рассказать свою историю. </a:t>
            </a:r>
            <a:endParaRPr lang="ru-RU" dirty="0"/>
          </a:p>
        </p:txBody>
      </p:sp>
      <p:sp>
        <p:nvSpPr>
          <p:cNvPr id="4" name="Объект 3"/>
          <p:cNvSpPr>
            <a:spLocks noGrp="1"/>
          </p:cNvSpPr>
          <p:nvPr>
            <p:ph sz="half" idx="2"/>
          </p:nvPr>
        </p:nvSpPr>
        <p:spPr/>
        <p:txBody>
          <a:bodyPr>
            <a:normAutofit fontScale="85000" lnSpcReduction="20000"/>
          </a:bodyPr>
          <a:lstStyle/>
          <a:p>
            <a:endParaRPr lang="ru-RU" dirty="0"/>
          </a:p>
        </p:txBody>
      </p:sp>
      <p:pic>
        <p:nvPicPr>
          <p:cNvPr id="512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55118" t="6697" b="3283"/>
          <a:stretch/>
        </p:blipFill>
        <p:spPr bwMode="auto">
          <a:xfrm>
            <a:off x="4644008" y="1307684"/>
            <a:ext cx="3612486" cy="55503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16096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0" y="188640"/>
            <a:ext cx="5004048" cy="4525963"/>
          </a:xfrm>
        </p:spPr>
        <p:txBody>
          <a:bodyPr>
            <a:noAutofit/>
          </a:bodyPr>
          <a:lstStyle/>
          <a:p>
            <a:r>
              <a:rPr lang="ru-RU" sz="2400" dirty="0" smtClean="0"/>
              <a:t>Тот говорит ей, что он — мечтатель. Есть такие типы в потаенных углах Петербурга. В общении с людьми они теряются, смущаются, не знают, о чем говорить, но наедине такой человек счастлив, он живет “своею особенною” жизнью, он погружен в мечты. Мечтатель боится, что Настенька (так, оказывается, зовут девушку) будет смеяться над ним, но она только спрашивает его с робким участием: “Неужели и в самом деле вы так прожили всю свою жизнь?” По ее мнению, так жить нельзя.</a:t>
            </a:r>
            <a:endParaRPr lang="ru-RU" sz="2400" dirty="0"/>
          </a:p>
        </p:txBody>
      </p:sp>
      <p:sp>
        <p:nvSpPr>
          <p:cNvPr id="4" name="Объект 3"/>
          <p:cNvSpPr>
            <a:spLocks noGrp="1"/>
          </p:cNvSpPr>
          <p:nvPr>
            <p:ph sz="half" idx="2"/>
          </p:nvPr>
        </p:nvSpPr>
        <p:spPr/>
        <p:txBody>
          <a:bodyPr>
            <a:normAutofit/>
          </a:bodyPr>
          <a:lstStyle/>
          <a:p>
            <a:endParaRPr lang="ru-RU" dirty="0"/>
          </a:p>
        </p:txBody>
      </p:sp>
      <p:pic>
        <p:nvPicPr>
          <p:cNvPr id="614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30470"/>
          <a:stretch/>
        </p:blipFill>
        <p:spPr bwMode="auto">
          <a:xfrm>
            <a:off x="4971520" y="1340768"/>
            <a:ext cx="4038971" cy="46805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15899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251520" y="332656"/>
            <a:ext cx="4326632" cy="6336704"/>
          </a:xfrm>
        </p:spPr>
        <p:txBody>
          <a:bodyPr>
            <a:noAutofit/>
          </a:bodyPr>
          <a:lstStyle/>
          <a:p>
            <a:pPr marL="0" indent="0">
              <a:buNone/>
            </a:pPr>
            <a:r>
              <a:rPr lang="ru-RU" sz="1800" dirty="0" smtClean="0"/>
              <a:t>        Настенька — сирота, родители ее умерли, когда она была совсем маленькая. Бабушка прежде была богата. Она обучила внучку французскому языку и наняла ей учителя. С пятнадцати лет бабушка ее “пришпиливает”. У бабушки свой домик, и мезонин она сдает жильцам. И вот у них появляется молодой жилец. Он дает бабушке и Настеньке романы Вальтера Скотта, произведения Пушкина, приглашает Настеньку с бабушкой в театр. Настенька влюблена в молодого жильца, а он начинает ее избегать. И вот однажды жилец сообщает бабушке, что должен уехать на год в Москву. Настенька, потрясенная этим известием, решает ехать вместе с ним. Она поднимается в комнату молодого человека. Тот говорит ей, что он беден, не может сейчас жениться, но когда вернется из Москвы, они поженятся. </a:t>
            </a:r>
            <a:endParaRPr lang="ru-RU" sz="1800" dirty="0"/>
          </a:p>
        </p:txBody>
      </p:sp>
      <p:sp>
        <p:nvSpPr>
          <p:cNvPr id="4" name="Объект 3"/>
          <p:cNvSpPr>
            <a:spLocks noGrp="1"/>
          </p:cNvSpPr>
          <p:nvPr>
            <p:ph sz="half" idx="2"/>
          </p:nvPr>
        </p:nvSpPr>
        <p:spPr/>
        <p:txBody>
          <a:bodyPr>
            <a:normAutofit/>
          </a:bodyPr>
          <a:lstStyle/>
          <a:p>
            <a:endParaRPr lang="ru-RU"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10918" y="476672"/>
            <a:ext cx="3732417" cy="56159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712985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p:txBody>
          <a:bodyPr>
            <a:normAutofit fontScale="92500" lnSpcReduction="20000"/>
          </a:bodyPr>
          <a:lstStyle/>
          <a:p>
            <a:r>
              <a:rPr lang="ru-RU" dirty="0" smtClean="0"/>
              <a:t>Прошел ровно год, Настенька узнала, что он приехал еще три дня назад, но к ней все не приходит. Мечтатель предлагает девушке написать ему письмо, а он передаст. Настенька соглашается. Оказывается, письмо уже написано, остается лишь отнести его по такому-то адресу.</a:t>
            </a:r>
            <a:endParaRPr lang="ru-RU" dirty="0"/>
          </a:p>
        </p:txBody>
      </p:sp>
      <p:sp>
        <p:nvSpPr>
          <p:cNvPr id="4" name="Объект 3"/>
          <p:cNvSpPr>
            <a:spLocks noGrp="1"/>
          </p:cNvSpPr>
          <p:nvPr>
            <p:ph sz="half" idx="2"/>
          </p:nvPr>
        </p:nvSpPr>
        <p:spPr/>
        <p:txBody>
          <a:bodyPr>
            <a:normAutofit fontScale="92500" lnSpcReduction="20000"/>
          </a:bodyPr>
          <a:lstStyle/>
          <a:p>
            <a:endParaRPr lang="ru-RU" dirty="0"/>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20072" y="1412776"/>
            <a:ext cx="3097265" cy="5157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821101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Ночь третья</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smtClean="0"/>
              <a:t>      Мечтатель вспоминает свое третье свидание с Настенькой. Он знает теперь, что девушка любит не его. Письмо он отнес. Настенька пришла раньше времени, она ждет своего любимого, она уверена, что он придет. Она рада тому, что Мечтатель не влюбился в нее. У героя грустно на душе. Время идет, а Жильца все нет. Настенька истерически возбуждена. Она говорит Мечтателю: “Вы так добры... Я вас обоих сравнивала. Зачем он — не вы? Зачем он не такой, как вы? Он хуже вас, хоть я и люблю его больше вас”. Мечтатель успокаивает Настеньку, уверяет ее, что тот, кого она ждет, придет завтра. Он обещает сходить к нему еще раз.</a:t>
            </a:r>
            <a:endParaRPr lang="ru-RU" dirty="0"/>
          </a:p>
        </p:txBody>
      </p:sp>
    </p:spTree>
    <p:extLst>
      <p:ext uri="{BB962C8B-B14F-4D97-AF65-F5344CB8AC3E}">
        <p14:creationId xmlns="" xmlns:p14="http://schemas.microsoft.com/office/powerpoint/2010/main" val="263408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0"/>
            <a:ext cx="4749775" cy="68619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57898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906</Words>
  <Application>Microsoft Office PowerPoint</Application>
  <PresentationFormat>Экран (4:3)</PresentationFormat>
  <Paragraphs>30</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Фёдор Михайлович Достоевский «Белые ночи»</vt:lpstr>
      <vt:lpstr>Ночь первая</vt:lpstr>
      <vt:lpstr>Слайд 3</vt:lpstr>
      <vt:lpstr>Ночь вторая</vt:lpstr>
      <vt:lpstr>Слайд 5</vt:lpstr>
      <vt:lpstr>Слайд 6</vt:lpstr>
      <vt:lpstr>Слайд 7</vt:lpstr>
      <vt:lpstr>Ночь третья</vt:lpstr>
      <vt:lpstr>Слайд 9</vt:lpstr>
      <vt:lpstr>Ночь четвёртая</vt:lpstr>
      <vt:lpstr>Слайд 11</vt:lpstr>
      <vt:lpstr>Утро </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Лариса</dc:creator>
  <cp:lastModifiedBy>User</cp:lastModifiedBy>
  <cp:revision>11</cp:revision>
  <dcterms:created xsi:type="dcterms:W3CDTF">2016-05-05T14:00:28Z</dcterms:created>
  <dcterms:modified xsi:type="dcterms:W3CDTF">2018-11-29T09:13:53Z</dcterms:modified>
</cp:coreProperties>
</file>