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1" r:id="rId3"/>
    <p:sldId id="262" r:id="rId4"/>
    <p:sldId id="266" r:id="rId5"/>
    <p:sldId id="267" r:id="rId6"/>
    <p:sldId id="268" r:id="rId7"/>
    <p:sldId id="270" r:id="rId8"/>
    <p:sldId id="272" r:id="rId9"/>
    <p:sldId id="273" r:id="rId10"/>
    <p:sldId id="257" r:id="rId11"/>
    <p:sldId id="274" r:id="rId12"/>
    <p:sldId id="275" r:id="rId13"/>
    <p:sldId id="276" r:id="rId14"/>
    <p:sldId id="25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4C1579-817B-47A1-8024-5B0B835641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F11BDE-E891-4DBF-BF6B-BE7015145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76672"/>
            <a:ext cx="4618856" cy="6381328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Николай Семёнович Лесков «Человек на </a:t>
            </a:r>
            <a:r>
              <a:rPr lang="ru-RU" sz="3600" b="1" dirty="0">
                <a:solidFill>
                  <a:schemeClr val="tx2"/>
                </a:solidFill>
              </a:rPr>
              <a:t>часах». </a:t>
            </a:r>
            <a:endParaRPr lang="ru-RU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“</a:t>
            </a:r>
            <a:r>
              <a:rPr lang="ru-RU" sz="3600" b="1" i="1" dirty="0">
                <a:solidFill>
                  <a:schemeClr val="tx2"/>
                </a:solidFill>
              </a:rPr>
              <a:t>Чтоб в человеке человеческое торжествовало</a:t>
            </a:r>
            <a:r>
              <a:rPr lang="ru-RU" sz="3600" b="1" i="1" dirty="0" smtClean="0">
                <a:solidFill>
                  <a:schemeClr val="tx2"/>
                </a:solidFill>
              </a:rPr>
              <a:t>…”</a:t>
            </a:r>
          </a:p>
          <a:p>
            <a:pPr marL="0" indent="0">
              <a:buNone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ru-RU" sz="2200" b="1" i="1" dirty="0" smtClean="0">
                <a:solidFill>
                  <a:schemeClr val="tx2"/>
                </a:solidFill>
              </a:rPr>
              <a:t>    </a:t>
            </a:r>
          </a:p>
          <a:p>
            <a:pPr marL="0" indent="0" algn="r">
              <a:buNone/>
            </a:pPr>
            <a:r>
              <a:rPr lang="ru-RU" sz="2200" b="1" i="1" dirty="0" smtClean="0">
                <a:solidFill>
                  <a:schemeClr val="tx2"/>
                </a:solidFill>
              </a:rPr>
              <a:t> Автор: учитель русского языка и литературы МБОУ «</a:t>
            </a:r>
            <a:r>
              <a:rPr lang="ru-RU" sz="2200" b="1" i="1" dirty="0" err="1" smtClean="0">
                <a:solidFill>
                  <a:schemeClr val="tx2"/>
                </a:solidFill>
              </a:rPr>
              <a:t>Кишертская</a:t>
            </a:r>
            <a:r>
              <a:rPr lang="ru-RU" sz="2200" b="1" i="1" dirty="0" smtClean="0">
                <a:solidFill>
                  <a:schemeClr val="tx2"/>
                </a:solidFill>
              </a:rPr>
              <a:t> СОШ» Редькина Л.Ю</a:t>
            </a:r>
            <a:r>
              <a:rPr lang="ru-RU" sz="2600" b="1" i="1" dirty="0" smtClean="0">
                <a:solidFill>
                  <a:schemeClr val="tx2"/>
                </a:solidFill>
              </a:rPr>
              <a:t>.</a:t>
            </a:r>
            <a:endParaRPr lang="ru-RU" sz="2600" b="1" i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53" b="10521"/>
          <a:stretch/>
        </p:blipFill>
        <p:spPr bwMode="auto">
          <a:xfrm>
            <a:off x="0" y="404664"/>
            <a:ext cx="4211960" cy="52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75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63838"/>
            <a:ext cx="8229600" cy="4525963"/>
          </a:xfrm>
        </p:spPr>
        <p:txBody>
          <a:bodyPr>
            <a:noAutofit/>
          </a:bodyPr>
          <a:lstStyle/>
          <a:p>
            <a:r>
              <a:rPr lang="ru-RU" b="1" dirty="0" smtClean="0"/>
              <a:t>боялись </a:t>
            </a:r>
            <a:r>
              <a:rPr lang="ru-RU" b="1" dirty="0"/>
              <a:t>за своё благополучие, за свою </a:t>
            </a:r>
            <a:r>
              <a:rPr lang="ru-RU" b="1" dirty="0" smtClean="0"/>
              <a:t>карьеру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Вывод: в государстве, построенном на насилии и страхе, люди перестают понимать, где добро, а где зло. Человек перестаёт быть личностью и становится частью огромного механизма, который заботится лишь о том, как бы чего не вышло.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6838"/>
            <a:ext cx="69127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41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0"/>
            <a:ext cx="5338936" cy="65253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sz="3000" dirty="0"/>
              <a:t>Как награждает Свиньин Постникова?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 smtClean="0"/>
              <a:t>(</a:t>
            </a:r>
            <a:r>
              <a:rPr lang="ru-RU" sz="3000" dirty="0"/>
              <a:t>фунтом сахару(410 граммов) и четвертью фунта чаю (103 грамма</a:t>
            </a:r>
            <a:r>
              <a:rPr lang="ru-RU" sz="3000" dirty="0" smtClean="0"/>
              <a:t>).</a:t>
            </a:r>
            <a:endParaRPr lang="ru-RU" sz="3000" dirty="0"/>
          </a:p>
          <a:p>
            <a:r>
              <a:rPr lang="ru-RU" sz="3000" dirty="0" smtClean="0"/>
              <a:t> </a:t>
            </a:r>
            <a:r>
              <a:rPr lang="ru-RU" sz="3000" dirty="0"/>
              <a:t>Как принимает эту награду солдат</a:t>
            </a:r>
            <a:r>
              <a:rPr lang="ru-RU" sz="3000" dirty="0" smtClean="0"/>
              <a:t>?</a:t>
            </a:r>
          </a:p>
          <a:p>
            <a:r>
              <a:rPr lang="ru-RU" sz="3000" dirty="0" smtClean="0"/>
              <a:t> </a:t>
            </a:r>
            <a:r>
              <a:rPr lang="ru-RU" sz="3000" dirty="0"/>
              <a:t>(он был доволен “ за отеческую милость”). </a:t>
            </a:r>
          </a:p>
          <a:p>
            <a:endParaRPr lang="ru-RU" sz="3000" dirty="0"/>
          </a:p>
          <a:p>
            <a:r>
              <a:rPr lang="ru-RU" sz="3000" dirty="0" smtClean="0"/>
              <a:t> </a:t>
            </a:r>
            <a:r>
              <a:rPr lang="ru-RU" sz="3000" dirty="0"/>
              <a:t>Чем больше всего доволен Постников</a:t>
            </a:r>
            <a:r>
              <a:rPr lang="ru-RU" sz="3000" dirty="0" smtClean="0"/>
              <a:t>?</a:t>
            </a:r>
          </a:p>
          <a:p>
            <a:r>
              <a:rPr lang="ru-RU" sz="3000" dirty="0" smtClean="0"/>
              <a:t> </a:t>
            </a:r>
            <a:r>
              <a:rPr lang="ru-RU" sz="3000" dirty="0"/>
              <a:t>(что не получил худшего наказания, что совесть его чиста).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14"/>
          <a:stretch/>
        </p:blipFill>
        <p:spPr bwMode="auto">
          <a:xfrm>
            <a:off x="-5242" y="260648"/>
            <a:ext cx="33266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39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txBody>
          <a:bodyPr>
            <a:normAutofit/>
          </a:bodyPr>
          <a:lstStyle/>
          <a:p>
            <a:r>
              <a:rPr lang="ru-RU" b="1" dirty="0"/>
              <a:t>Первоначально </a:t>
            </a:r>
            <a:r>
              <a:rPr lang="ru-RU" b="1" dirty="0" err="1"/>
              <a:t>Н.С.Лесков</a:t>
            </a:r>
            <a:r>
              <a:rPr lang="ru-RU" b="1" dirty="0"/>
              <a:t> назвал свой рассказ “Спасение погибавшего”.</a:t>
            </a:r>
          </a:p>
          <a:p>
            <a:endParaRPr lang="ru-RU" b="1" dirty="0"/>
          </a:p>
          <a:p>
            <a:r>
              <a:rPr lang="ru-RU" b="1" dirty="0"/>
              <a:t>– Почему автор изменил название? Почему, </a:t>
            </a:r>
            <a:r>
              <a:rPr lang="ru-RU" b="1" dirty="0" smtClean="0"/>
              <a:t>например, </a:t>
            </a:r>
            <a:r>
              <a:rPr lang="ru-RU" b="1" dirty="0"/>
              <a:t>не назвал “Солдат на часах”? </a:t>
            </a:r>
            <a:endParaRPr lang="ru-RU" b="1" dirty="0" smtClean="0"/>
          </a:p>
          <a:p>
            <a:endParaRPr lang="ru-RU" b="1" dirty="0"/>
          </a:p>
          <a:p>
            <a:r>
              <a:rPr lang="ru-RU" sz="2800" b="1" dirty="0" smtClean="0"/>
              <a:t>(</a:t>
            </a:r>
            <a:r>
              <a:rPr lang="ru-RU" sz="2800" b="1" dirty="0"/>
              <a:t>Главное слово в этом названии-“человек”, не солдат, не караульный, а человек. Даже стоя на часах, солдат Постников оставался человеком.) Автору важно, чтоб “в человеке человеческое восторжествовало”.</a:t>
            </a:r>
          </a:p>
        </p:txBody>
      </p:sp>
    </p:spTree>
    <p:extLst>
      <p:ext uri="{BB962C8B-B14F-4D97-AF65-F5344CB8AC3E}">
        <p14:creationId xmlns="" xmlns:p14="http://schemas.microsoft.com/office/powerpoint/2010/main" val="40877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“…Пока мы живём и мир стоит, мы можем и должны всеми зависящими от нас средствами увеличивать сумму добра в себе и кругом себя” </a:t>
            </a:r>
            <a:r>
              <a:rPr lang="ru-RU" sz="3600" b="1" dirty="0" smtClean="0"/>
              <a:t>     (</a:t>
            </a:r>
            <a:r>
              <a:rPr lang="ru-RU" sz="3600" b="1" dirty="0" err="1"/>
              <a:t>Н.С.Лесков</a:t>
            </a:r>
            <a:r>
              <a:rPr lang="ru-RU" sz="3600" b="1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9726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Домашнее задание</a:t>
            </a:r>
          </a:p>
          <a:p>
            <a:pPr marL="0" indent="0">
              <a:buNone/>
            </a:pPr>
            <a:r>
              <a:rPr lang="ru-RU" sz="3200" b="1" dirty="0" smtClean="0"/>
              <a:t>        Письменно ответить на вопрос:</a:t>
            </a:r>
          </a:p>
          <a:p>
            <a:pPr marL="0" indent="0">
              <a:buNone/>
            </a:pPr>
            <a:r>
              <a:rPr lang="ru-RU" sz="3200" b="1"/>
              <a:t> </a:t>
            </a:r>
            <a:r>
              <a:rPr lang="ru-RU" sz="3200" b="1" smtClean="0"/>
              <a:t>       </a:t>
            </a:r>
            <a:r>
              <a:rPr lang="ru-RU" sz="3200" b="1" dirty="0" smtClean="0"/>
              <a:t>«В чём смысл заглавия рассказа «Человек на часах»?»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5104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" y="1"/>
            <a:ext cx="91094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12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Император Николай</a:t>
            </a:r>
            <a:r>
              <a:rPr lang="en-US" dirty="0" smtClean="0"/>
              <a:t> 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Об особенностях характера императора красноречиво говорит прозвище: Николай </a:t>
            </a:r>
            <a:r>
              <a:rPr lang="ru-RU" sz="2800" b="1" dirty="0" err="1"/>
              <a:t>Палкин</a:t>
            </a:r>
            <a:r>
              <a:rPr lang="ru-RU" sz="2800" b="1" dirty="0"/>
              <a:t>. При его правлении в стране, а особенно в </a:t>
            </a:r>
            <a:r>
              <a:rPr lang="ru-RU" sz="2800" b="1" dirty="0" smtClean="0"/>
              <a:t>армии, </a:t>
            </a:r>
            <a:r>
              <a:rPr lang="ru-RU" sz="2800" b="1" dirty="0"/>
              <a:t>царил произвол, жестокие правила.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8" y="1844824"/>
            <a:ext cx="308014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2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Наказание шпицрутенами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61"/>
          <a:stretch/>
        </p:blipFill>
        <p:spPr bwMode="auto">
          <a:xfrm>
            <a:off x="577364" y="1722903"/>
            <a:ext cx="7883068" cy="471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9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      </a:t>
            </a:r>
            <a:r>
              <a:rPr lang="ru-RU" sz="1800" b="1" dirty="0"/>
              <a:t>Восстановим сюжет рассказа “Человек на часах”, опираясь на </a:t>
            </a:r>
            <a:r>
              <a:rPr lang="ru-RU" sz="1800" b="1" dirty="0" smtClean="0"/>
              <a:t>схему:</a:t>
            </a:r>
            <a:endParaRPr lang="ru-RU" sz="1800" b="1" dirty="0"/>
          </a:p>
          <a:p>
            <a:endParaRPr lang="ru-RU" sz="1800" b="1" dirty="0"/>
          </a:p>
          <a:p>
            <a:r>
              <a:rPr lang="ru-RU" sz="1800" b="1" dirty="0"/>
              <a:t>Экспозиция (Зимний дворец охраняла рота Измайловского полка под командованием офицера Миллера)-глава 2</a:t>
            </a:r>
          </a:p>
          <a:p>
            <a:endParaRPr lang="ru-RU" sz="1800" b="1" dirty="0"/>
          </a:p>
          <a:p>
            <a:r>
              <a:rPr lang="ru-RU" sz="1800" b="1" dirty="0"/>
              <a:t>Завязка (часовой Постников услыхал, что в полынье на Неве тонет человек и просит о помощи. Уже полночь, на улице ни души, и человеку никто не может помочь.) Глава 4 </a:t>
            </a:r>
          </a:p>
          <a:p>
            <a:endParaRPr lang="ru-RU" sz="1800" b="1" dirty="0"/>
          </a:p>
          <a:p>
            <a:r>
              <a:rPr lang="ru-RU" sz="1800" b="1" dirty="0"/>
              <a:t>Развитие действия (полчаса мучительных терзаний: спасать – не спасать) </a:t>
            </a:r>
            <a:r>
              <a:rPr lang="ru-RU" sz="1800" b="1" dirty="0" smtClean="0"/>
              <a:t>– </a:t>
            </a:r>
            <a:r>
              <a:rPr lang="ru-RU" sz="1800" b="1" dirty="0"/>
              <a:t>4 глава</a:t>
            </a:r>
          </a:p>
          <a:p>
            <a:endParaRPr lang="ru-RU" sz="1800" b="1" dirty="0"/>
          </a:p>
          <a:p>
            <a:r>
              <a:rPr lang="ru-RU" sz="1800" b="1" dirty="0"/>
              <a:t>Кульминация (всё-таки спасает) – 5 глава</a:t>
            </a:r>
          </a:p>
          <a:p>
            <a:endParaRPr lang="ru-RU" sz="1800" b="1" dirty="0"/>
          </a:p>
          <a:p>
            <a:r>
              <a:rPr lang="ru-RU" sz="1800" b="1" dirty="0"/>
              <a:t>Развитие действия (гуманный капитан </a:t>
            </a:r>
            <a:r>
              <a:rPr lang="ru-RU" sz="1800" b="1" dirty="0" smtClean="0"/>
              <a:t>Миллер -</a:t>
            </a:r>
            <a:r>
              <a:rPr lang="ru-RU" sz="1800" b="1" dirty="0"/>
              <a:t>карьерист подполковник </a:t>
            </a:r>
            <a:r>
              <a:rPr lang="ru-RU" sz="1800" b="1" dirty="0" smtClean="0"/>
              <a:t>Свиньин -</a:t>
            </a:r>
            <a:r>
              <a:rPr lang="ru-RU" sz="1800" b="1" dirty="0"/>
              <a:t>хитрый генерал </a:t>
            </a:r>
            <a:r>
              <a:rPr lang="ru-RU" sz="1800" b="1" dirty="0" err="1"/>
              <a:t>Кокошкин</a:t>
            </a:r>
            <a:r>
              <a:rPr lang="ru-RU" sz="1800" b="1" dirty="0"/>
              <a:t> улаживают дело) – главы 6-14.</a:t>
            </a:r>
          </a:p>
          <a:p>
            <a:endParaRPr lang="ru-RU" sz="1800" b="1" dirty="0"/>
          </a:p>
          <a:p>
            <a:r>
              <a:rPr lang="ru-RU" sz="1800" b="1" dirty="0"/>
              <a:t>Развязка (солдат получает 200 </a:t>
            </a:r>
            <a:r>
              <a:rPr lang="ru-RU" sz="1800" b="1" dirty="0" err="1"/>
              <a:t>розг</a:t>
            </a:r>
            <a:r>
              <a:rPr lang="ru-RU" sz="1800" b="1" dirty="0"/>
              <a:t>, а обманщик-офицер – медаль. Все довольны.) – 15-18.</a:t>
            </a:r>
          </a:p>
        </p:txBody>
      </p:sp>
    </p:spTree>
    <p:extLst>
      <p:ext uri="{BB962C8B-B14F-4D97-AF65-F5344CB8AC3E}">
        <p14:creationId xmlns="" xmlns:p14="http://schemas.microsoft.com/office/powerpoint/2010/main" val="1616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00200"/>
          </a:xfrm>
        </p:spPr>
        <p:txBody>
          <a:bodyPr/>
          <a:lstStyle/>
          <a:p>
            <a:r>
              <a:rPr lang="ru-RU" sz="3200" dirty="0"/>
              <a:t>Случайно ли </a:t>
            </a:r>
            <a:r>
              <a:rPr lang="ru-RU" sz="3200" dirty="0" smtClean="0"/>
              <a:t>автор </a:t>
            </a:r>
            <a:r>
              <a:rPr lang="ru-RU" sz="3200" dirty="0"/>
              <a:t>даёт солдату фамилию “Постников”?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1" y="1916832"/>
            <a:ext cx="1949131" cy="46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2204864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Какое значение отражает фамилия героя?</a:t>
            </a:r>
          </a:p>
          <a:p>
            <a:r>
              <a:rPr lang="ru-RU" sz="2400" dirty="0" smtClean="0"/>
              <a:t>(И воинскую должность, и воздержание).</a:t>
            </a:r>
          </a:p>
          <a:p>
            <a:endParaRPr lang="ru-RU" sz="2400" dirty="0"/>
          </a:p>
          <a:p>
            <a:r>
              <a:rPr lang="ru-RU" sz="2400" dirty="0" smtClean="0"/>
              <a:t> Что за человек солдат Постников? Найдите и прочитайте в главе 4 абзацы 1,2</a:t>
            </a:r>
          </a:p>
          <a:p>
            <a:r>
              <a:rPr lang="ru-RU" sz="2400" dirty="0" smtClean="0"/>
              <a:t>( “…из дворовых господских людей…человек нервный и очень чувствительный…солдат умный, исправный, с рассудком ясным…”).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611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Что он испытал, когда услыхал, что в полынье “заливается человек и отчаянно молит о помощи”?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приходил от криков, стонов “в оцепенение”, “ В ужасе оглядывался”, “…стал соображать, как спасти”.)</a:t>
            </a:r>
          </a:p>
        </p:txBody>
      </p:sp>
    </p:spTree>
    <p:extLst>
      <p:ext uri="{BB962C8B-B14F-4D97-AF65-F5344CB8AC3E}">
        <p14:creationId xmlns="" xmlns:p14="http://schemas.microsoft.com/office/powerpoint/2010/main" val="29664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сострадание              долг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…помнит и службу, и присягу…</a:t>
            </a:r>
          </a:p>
          <a:p>
            <a:r>
              <a:rPr lang="ru-RU" b="1" dirty="0"/>
              <a:t>…ни под каким предлогом не смеет покинуть своей будки… </a:t>
            </a:r>
          </a:p>
          <a:p>
            <a:endParaRPr lang="ru-RU" b="1" dirty="0"/>
          </a:p>
          <a:p>
            <a:r>
              <a:rPr lang="ru-RU" b="1" dirty="0"/>
              <a:t>…отлично понимал, что оставить пост есть вина со стороны часового, за которою последует военный суд.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Сердце Постникова так и ноет, так и стучит, так и замирает… </a:t>
            </a:r>
          </a:p>
          <a:p>
            <a:r>
              <a:rPr lang="ru-RU" b="1" dirty="0"/>
              <a:t>…так беспокойно с сердцем делается от этих стонов и воплей…</a:t>
            </a:r>
          </a:p>
          <a:p>
            <a:endParaRPr lang="ru-RU" b="1" dirty="0"/>
          </a:p>
          <a:p>
            <a:r>
              <a:rPr lang="ru-RU" b="1" dirty="0"/>
              <a:t>…страшно слышать, как другой человек погибает, и не подать помощи…</a:t>
            </a:r>
          </a:p>
        </p:txBody>
      </p:sp>
    </p:spTree>
    <p:extLst>
      <p:ext uri="{BB962C8B-B14F-4D97-AF65-F5344CB8AC3E}">
        <p14:creationId xmlns="" xmlns:p14="http://schemas.microsoft.com/office/powerpoint/2010/main" val="24177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ru-RU" sz="4000" dirty="0"/>
              <a:t> Сформулируйте проблему, вставшую перед Постниковым.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</a:t>
            </a:r>
            <a:r>
              <a:rPr lang="ru-RU" sz="3600" dirty="0"/>
              <a:t>поступить: спасти человека и нарушить воинскую присягу или остаться верным воинскому долгу, но тогда погибнет тонущий человек. Необходимо герою сделать нравственный выбор между долгом и состраданием.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5647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400600" cy="4525963"/>
          </a:xfrm>
        </p:spPr>
        <p:txBody>
          <a:bodyPr>
            <a:noAutofit/>
          </a:bodyPr>
          <a:lstStyle/>
          <a:p>
            <a:r>
              <a:rPr lang="ru-RU" sz="1800" dirty="0"/>
              <a:t> </a:t>
            </a:r>
            <a:r>
              <a:rPr lang="ru-RU" b="1" dirty="0"/>
              <a:t>Как </a:t>
            </a:r>
            <a:r>
              <a:rPr lang="ru-RU" b="1" dirty="0" smtClean="0"/>
              <a:t>вы </a:t>
            </a:r>
            <a:r>
              <a:rPr lang="ru-RU" b="1" dirty="0"/>
              <a:t>понимаете выражение “ нравственный выбор</a:t>
            </a:r>
            <a:r>
              <a:rPr lang="ru-RU" b="1" dirty="0" smtClean="0"/>
              <a:t>”?</a:t>
            </a:r>
          </a:p>
          <a:p>
            <a:r>
              <a:rPr lang="ru-RU" b="1" dirty="0" smtClean="0"/>
              <a:t> </a:t>
            </a:r>
            <a:r>
              <a:rPr lang="ru-RU" b="1" dirty="0"/>
              <a:t>(Когда мы выбираем, как поступить, прислушиваясь к своей совести).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Можно </a:t>
            </a:r>
            <a:r>
              <a:rPr lang="ru-RU" b="1" dirty="0"/>
              <a:t>ли сказать, что </a:t>
            </a:r>
            <a:r>
              <a:rPr lang="ru-RU" b="1" dirty="0" smtClean="0"/>
              <a:t>Постников </a:t>
            </a:r>
            <a:r>
              <a:rPr lang="ru-RU" b="1" dirty="0"/>
              <a:t>совершил подвиг? 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Тогда почему героя наказали, а обманщика -офицера наградили? Почему воинское начальство сделало всё, чтобы скрыть происшествие от Николая I?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620688"/>
            <a:ext cx="34918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40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</TotalTime>
  <Words>686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Слайд 1</vt:lpstr>
      <vt:lpstr>Император Николай I</vt:lpstr>
      <vt:lpstr>Наказание шпицрутенами</vt:lpstr>
      <vt:lpstr>Слайд 4</vt:lpstr>
      <vt:lpstr>Случайно ли автор даёт солдату фамилию “Постников”? </vt:lpstr>
      <vt:lpstr>Слайд 6</vt:lpstr>
      <vt:lpstr> сострадание              долг</vt:lpstr>
      <vt:lpstr> Сформулируйте проблему, вставшую перед Постниковым.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User</cp:lastModifiedBy>
  <cp:revision>13</cp:revision>
  <dcterms:created xsi:type="dcterms:W3CDTF">2013-11-07T16:18:08Z</dcterms:created>
  <dcterms:modified xsi:type="dcterms:W3CDTF">2018-11-29T09:28:41Z</dcterms:modified>
</cp:coreProperties>
</file>