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8" r:id="rId3"/>
    <p:sldId id="257" r:id="rId4"/>
    <p:sldId id="265" r:id="rId5"/>
    <p:sldId id="260" r:id="rId6"/>
    <p:sldId id="259" r:id="rId7"/>
    <p:sldId id="263" r:id="rId8"/>
    <p:sldId id="267" r:id="rId9"/>
    <p:sldId id="264" r:id="rId10"/>
    <p:sldId id="262" r:id="rId11"/>
    <p:sldId id="268" r:id="rId12"/>
    <p:sldId id="271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8D2F-42B7-42C8-87F8-1FE1E9002F22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62B7-8D7E-45BA-A2F2-65ACC135D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8232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8D2F-42B7-42C8-87F8-1FE1E9002F22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62B7-8D7E-45BA-A2F2-65ACC135D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3563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8D2F-42B7-42C8-87F8-1FE1E9002F22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62B7-8D7E-45BA-A2F2-65ACC135D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5991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8D2F-42B7-42C8-87F8-1FE1E9002F22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62B7-8D7E-45BA-A2F2-65ACC135D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504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8D2F-42B7-42C8-87F8-1FE1E9002F22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62B7-8D7E-45BA-A2F2-65ACC135D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6515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8D2F-42B7-42C8-87F8-1FE1E9002F22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62B7-8D7E-45BA-A2F2-65ACC135D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1249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8D2F-42B7-42C8-87F8-1FE1E9002F22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62B7-8D7E-45BA-A2F2-65ACC135D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4024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8D2F-42B7-42C8-87F8-1FE1E9002F22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62B7-8D7E-45BA-A2F2-65ACC135D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54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8D2F-42B7-42C8-87F8-1FE1E9002F22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62B7-8D7E-45BA-A2F2-65ACC135D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370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8D2F-42B7-42C8-87F8-1FE1E9002F22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62B7-8D7E-45BA-A2F2-65ACC135D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0919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8D2F-42B7-42C8-87F8-1FE1E9002F22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62B7-8D7E-45BA-A2F2-65ACC135D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5296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18D2F-42B7-42C8-87F8-1FE1E9002F22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562B7-8D7E-45BA-A2F2-65ACC135D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2462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Иван </a:t>
            </a:r>
            <a:r>
              <a:rPr lang="ru-RU" dirty="0" err="1" smtClean="0"/>
              <a:t>Шмелёв</a:t>
            </a:r>
            <a:r>
              <a:rPr lang="ru-RU" dirty="0" smtClean="0"/>
              <a:t> «Лето Господне»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59" y="1196752"/>
            <a:ext cx="7991088" cy="561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5733256"/>
            <a:ext cx="54979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Автор: учитель русского языка и литературы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МБОУ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 err="1" smtClean="0">
                <a:solidFill>
                  <a:schemeClr val="bg1"/>
                </a:solidFill>
              </a:rPr>
              <a:t>Кишертская</a:t>
            </a:r>
            <a:r>
              <a:rPr lang="ru-RU" dirty="0" smtClean="0">
                <a:solidFill>
                  <a:schemeClr val="bg1"/>
                </a:solidFill>
              </a:rPr>
              <a:t> СОШ имени </a:t>
            </a:r>
            <a:r>
              <a:rPr lang="ru-RU" dirty="0" err="1" smtClean="0">
                <a:solidFill>
                  <a:schemeClr val="bg1"/>
                </a:solidFill>
              </a:rPr>
              <a:t>Л.П.Дробышевского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Редькина Л.Ю. (2017г.)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392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699" y="62068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«Перенесение Нерукотворного образа Господня». Христос вытер полотенцем лицо, на полотне отпечаталось его изображение. Отсюда пошел обычай защищать городские стены или башни изображениями </a:t>
            </a:r>
          </a:p>
          <a:p>
            <a:pPr marL="0" indent="0" algn="ctr">
              <a:buNone/>
            </a:pPr>
            <a:r>
              <a:rPr lang="ru-RU" dirty="0" smtClean="0"/>
              <a:t>Иисуса Христа.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2190" y="3717032"/>
            <a:ext cx="3046093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8036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«Яблочный Спас»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784976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290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3610"/>
            <a:ext cx="4608512" cy="675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0375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55" y="-14302"/>
            <a:ext cx="9120745" cy="687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237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Три Спаса приходят к православным в августе. Все три праздника идут один за другим: Медовый, Яблочный, Ореховый Спас. Значение каждого праздника различно и уникально, но все они имеют отношение к Иисусу Христу, Спасителю, потому и названы в честь Господа – </a:t>
            </a:r>
            <a:r>
              <a:rPr lang="ru-RU" sz="3600" dirty="0" err="1" smtClean="0"/>
              <a:t>Спасами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405746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44933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Спас – это спасение души, очищение от грехов, обретение покаяния и успокоения души перед лицом бога. </a:t>
            </a:r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33846"/>
            <a:ext cx="8532882" cy="479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2451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14 августа – Медовый Спас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888" y="1484784"/>
            <a:ext cx="7696535" cy="511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1691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«Происхождение древ Креста Господня». </a:t>
            </a:r>
          </a:p>
          <a:p>
            <a:pPr marL="0" indent="0" algn="ctr">
              <a:buNone/>
            </a:pPr>
            <a:r>
              <a:rPr lang="ru-RU" dirty="0"/>
              <a:t> </a:t>
            </a:r>
            <a:r>
              <a:rPr lang="ru-RU" dirty="0" smtClean="0"/>
              <a:t>  В Константинополе хранились части от креста, на котором был распят Иисус Христос. С помощью этих частей креста в Византии останавливали болезни и эпидемии, предотвращали засуху.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68" r="11747" b="8016"/>
          <a:stretch/>
        </p:blipFill>
        <p:spPr bwMode="auto">
          <a:xfrm>
            <a:off x="3373821" y="3501008"/>
            <a:ext cx="2172893" cy="318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9890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    К этому времени мед в сотах поспевает и можно собирать первый урожай. В церкви принято освящать мед, после чего он становится не просто лечебным, а имеет исцеляющие свойства</a:t>
            </a:r>
            <a:r>
              <a:rPr lang="ru-RU" dirty="0"/>
              <a:t>:</a:t>
            </a:r>
            <a:r>
              <a:rPr lang="ru-RU" dirty="0" smtClean="0"/>
              <a:t> он насыщается святым духом. 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17029"/>
            <a:ext cx="3861541" cy="273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7084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19 августа – Яблочный Спас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00200"/>
            <a:ext cx="7272808" cy="52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4219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«Преображение Господне». Взойдя на гору вместе со своими учениками, Христос стал молиться, и вскоре Его лицо и одежда воссияли - преобразились.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55322"/>
            <a:ext cx="2969890" cy="43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8017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29 августа – Ореховый Спас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643856"/>
            <a:ext cx="66675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2770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245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Иван Шмелёв «Лето Господне»</vt:lpstr>
      <vt:lpstr>Слайд 2</vt:lpstr>
      <vt:lpstr>Слайд 3</vt:lpstr>
      <vt:lpstr>14 августа – Медовый Спас</vt:lpstr>
      <vt:lpstr>Слайд 5</vt:lpstr>
      <vt:lpstr>Слайд 6</vt:lpstr>
      <vt:lpstr>19 августа – Яблочный Спас</vt:lpstr>
      <vt:lpstr>Слайд 8</vt:lpstr>
      <vt:lpstr>29 августа – Ореховый Спас</vt:lpstr>
      <vt:lpstr>Слайд 10</vt:lpstr>
      <vt:lpstr>«Яблочный Спас»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августе мы отмечаем три замечательных праздника – три Спаса. Они связаны с Иисусом Христом, Спасителем.</dc:title>
  <dc:creator>admin</dc:creator>
  <cp:lastModifiedBy>User</cp:lastModifiedBy>
  <cp:revision>11</cp:revision>
  <dcterms:created xsi:type="dcterms:W3CDTF">2018-04-27T14:24:02Z</dcterms:created>
  <dcterms:modified xsi:type="dcterms:W3CDTF">2018-11-29T09:46:26Z</dcterms:modified>
</cp:coreProperties>
</file>