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2" r:id="rId4"/>
    <p:sldId id="260" r:id="rId5"/>
    <p:sldId id="287" r:id="rId6"/>
    <p:sldId id="273" r:id="rId7"/>
    <p:sldId id="271" r:id="rId8"/>
    <p:sldId id="283" r:id="rId9"/>
    <p:sldId id="286" r:id="rId10"/>
    <p:sldId id="270" r:id="rId11"/>
    <p:sldId id="280" r:id="rId12"/>
    <p:sldId id="285" r:id="rId13"/>
    <p:sldId id="274" r:id="rId14"/>
    <p:sldId id="275" r:id="rId15"/>
    <p:sldId id="269" r:id="rId16"/>
    <p:sldId id="261" r:id="rId17"/>
    <p:sldId id="276" r:id="rId18"/>
    <p:sldId id="264" r:id="rId19"/>
    <p:sldId id="281" r:id="rId20"/>
    <p:sldId id="288" r:id="rId21"/>
    <p:sldId id="268" r:id="rId22"/>
    <p:sldId id="278" r:id="rId23"/>
    <p:sldId id="272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215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269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95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768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859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905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434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162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76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6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254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FCC73-4B80-468A-AB89-A20CA40C1E3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27354-B372-45BD-9E1C-04E52E464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96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/>
          <a:lstStyle/>
          <a:p>
            <a:r>
              <a:rPr lang="ru-RU" dirty="0" smtClean="0"/>
              <a:t>Мигель де Сервантес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3528598" cy="41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060848"/>
            <a:ext cx="48965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«Хитроумный идальго Дон Кихот Ламанчский</a:t>
            </a:r>
            <a:r>
              <a:rPr lang="ru-RU" sz="4800" dirty="0" smtClean="0"/>
              <a:t>».</a:t>
            </a:r>
          </a:p>
          <a:p>
            <a:pPr algn="r"/>
            <a:r>
              <a:rPr lang="ru-RU" sz="2400" dirty="0" smtClean="0"/>
              <a:t>     Автор: учитель русского языка и литературы МБОУ «</a:t>
            </a:r>
            <a:r>
              <a:rPr lang="ru-RU" sz="2400" dirty="0" err="1" smtClean="0"/>
              <a:t>Кишертская</a:t>
            </a:r>
            <a:r>
              <a:rPr lang="ru-RU" sz="2400" dirty="0" smtClean="0"/>
              <a:t> СОШ» Редькина Л.Ю.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5680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87" y="-15040"/>
            <a:ext cx="6653854" cy="486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386" y="4818377"/>
            <a:ext cx="89581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Ночью они снова отправились в путешествие. Им встретились ветряные мельницы, которые показались Дон Кихоту великанами. Он бросился сражаться с ними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21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"/>
            <a:ext cx="6583765" cy="686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439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" t="1931" r="1827" b="4992"/>
          <a:stretch/>
        </p:blipFill>
        <p:spPr bwMode="auto">
          <a:xfrm>
            <a:off x="1763688" y="0"/>
            <a:ext cx="5579487" cy="69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45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6480720"/>
          </a:xfrm>
        </p:spPr>
        <p:txBody>
          <a:bodyPr>
            <a:normAutofit/>
          </a:bodyPr>
          <a:lstStyle/>
          <a:p>
            <a:r>
              <a:rPr lang="ru-RU" dirty="0" smtClean="0"/>
              <a:t>Крыло мельницы отбросило рыцаря на землю, его копье сломалось в щепки. </a:t>
            </a:r>
          </a:p>
          <a:p>
            <a:r>
              <a:rPr lang="ru-RU" dirty="0" smtClean="0"/>
              <a:t>За вражеское войско Дон Кихот воспринял стадо баранов. За это ему очень сильно досталось от пастухов, которые закидали его камнями.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06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7000" y="908720"/>
            <a:ext cx="4125144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Дон Кихот заболел на целый месяц. Затем он узнал от своего оруженосца, что про их приключения придумана настоящая книга, которой все зачитываются.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1894"/>
            <a:ext cx="5207000" cy="666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51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6480720"/>
          </a:xfrm>
        </p:spPr>
        <p:txBody>
          <a:bodyPr>
            <a:normAutofit/>
          </a:bodyPr>
          <a:lstStyle/>
          <a:p>
            <a:r>
              <a:rPr lang="ru-RU" dirty="0" smtClean="0"/>
              <a:t> Путники продолжили свой путь и остановились на постоялом дворе. Всю ночь во сне Дон Кихот сражался с врагами. Наутро один из остановившихся на постоялом дворе стражников узнал в Дон Кихоте разыскиваемого нарушителя.    </a:t>
            </a:r>
          </a:p>
          <a:p>
            <a:r>
              <a:rPr lang="ru-RU" dirty="0" smtClean="0"/>
              <a:t>    Оказалось, что рыцаря ищут за освобождение беглых каторжников. Сначала Дон Кихота хотели везти в городскую тюрьму, но затем отпустили вместе с </a:t>
            </a:r>
            <a:r>
              <a:rPr lang="ru-RU" dirty="0" err="1" smtClean="0"/>
              <a:t>Санчо</a:t>
            </a:r>
            <a:r>
              <a:rPr lang="ru-RU" dirty="0" smtClean="0"/>
              <a:t> </a:t>
            </a:r>
            <a:r>
              <a:rPr lang="ru-RU" dirty="0" err="1" smtClean="0"/>
              <a:t>Пансе</a:t>
            </a:r>
            <a:r>
              <a:rPr lang="ru-RU" dirty="0" smtClean="0"/>
              <a:t> в родную деревню.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17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Санчо</a:t>
            </a:r>
            <a:r>
              <a:rPr lang="ru-RU" dirty="0" smtClean="0"/>
              <a:t> </a:t>
            </a:r>
            <a:r>
              <a:rPr lang="ru-RU" dirty="0" err="1" smtClean="0"/>
              <a:t>Пансе</a:t>
            </a:r>
            <a:r>
              <a:rPr lang="ru-RU" dirty="0" smtClean="0"/>
              <a:t> стал называть героя Рыцарем Печального образа из-за грустного лица Дон Кихота.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7307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68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Товарищи отправились в новое путешествие. На этот раз в город </a:t>
            </a:r>
            <a:r>
              <a:rPr lang="ru-RU" dirty="0" err="1" smtClean="0"/>
              <a:t>Тобосо</a:t>
            </a:r>
            <a:r>
              <a:rPr lang="ru-RU" dirty="0" smtClean="0"/>
              <a:t>, где жила Дульсинея. Оказалось, что Дон Кихот не только не знает адреса возлюбленной, но никогда не видел ее в лицо. Об этом догадался </a:t>
            </a:r>
            <a:r>
              <a:rPr lang="ru-RU" dirty="0" err="1" smtClean="0"/>
              <a:t>Санчо</a:t>
            </a:r>
            <a:r>
              <a:rPr lang="ru-RU" dirty="0" smtClean="0"/>
              <a:t> </a:t>
            </a:r>
            <a:r>
              <a:rPr lang="ru-RU" dirty="0" err="1" smtClean="0"/>
              <a:t>Пансе</a:t>
            </a:r>
            <a:r>
              <a:rPr lang="ru-RU" dirty="0" smtClean="0"/>
              <a:t> и решил выдать за Дульсинею простую крестьянку. Дон Кихот появление грубой некрасивой крестьянки расценил как проделки злых сил.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84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83" y="908720"/>
            <a:ext cx="901563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70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513" y="188640"/>
            <a:ext cx="3394720" cy="648072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Однажды на зеленом лугу Дон Кихот стал свидетелем герцогской охоты. Герцогиня зачитывалась романом о Дон Кихоте. Рыцарь был встречен с уважением и приглашен в замок.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240" y="57285"/>
            <a:ext cx="5421982" cy="680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53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1422" y="1052736"/>
            <a:ext cx="5277272" cy="6840760"/>
          </a:xfrm>
        </p:spPr>
        <p:txBody>
          <a:bodyPr>
            <a:normAutofit/>
          </a:bodyPr>
          <a:lstStyle/>
          <a:p>
            <a:r>
              <a:rPr lang="ru-RU" dirty="0" smtClean="0"/>
              <a:t> Главный герой жил в селе Ламанчском, имущество у него было небольшое – копье, щит, старая лошадь и собака. Его фамилия была </a:t>
            </a:r>
            <a:r>
              <a:rPr lang="ru-RU" smtClean="0"/>
              <a:t>Кихана</a:t>
            </a:r>
            <a:r>
              <a:rPr lang="ru-RU" dirty="0" smtClean="0"/>
              <a:t>. Возраст героя приближался к пятидесяти годам.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48" y="1052736"/>
            <a:ext cx="384234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02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27002"/>
            <a:ext cx="8964489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Вскоре герцог </a:t>
            </a:r>
            <a:r>
              <a:rPr lang="ru-RU" sz="2000" dirty="0" smtClean="0"/>
              <a:t>направил </a:t>
            </a:r>
            <a:r>
              <a:rPr lang="ru-RU" sz="2000" dirty="0" err="1"/>
              <a:t>Санчо</a:t>
            </a:r>
            <a:r>
              <a:rPr lang="ru-RU" sz="2000" dirty="0"/>
              <a:t> </a:t>
            </a:r>
            <a:r>
              <a:rPr lang="ru-RU" sz="2000" dirty="0" err="1"/>
              <a:t>Пансе</a:t>
            </a:r>
            <a:r>
              <a:rPr lang="ru-RU" sz="2000" dirty="0"/>
              <a:t> в один из городков. Там оруженосцу вручили титул пожизненного губернатора </a:t>
            </a:r>
            <a:r>
              <a:rPr lang="ru-RU" sz="2000" dirty="0" err="1"/>
              <a:t>Баратарии</a:t>
            </a:r>
            <a:r>
              <a:rPr lang="ru-RU" sz="2000" dirty="0"/>
              <a:t>, где ему приходилось устанавливать свои порядки, а также защищать город от неприятеля. </a:t>
            </a:r>
          </a:p>
        </p:txBody>
      </p:sp>
    </p:spTree>
    <p:extLst>
      <p:ext uri="{BB962C8B-B14F-4D97-AF65-F5344CB8AC3E}">
        <p14:creationId xmlns:p14="http://schemas.microsoft.com/office/powerpoint/2010/main" xmlns="" val="183275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929" y="116632"/>
            <a:ext cx="3682752" cy="7416824"/>
          </a:xfrm>
        </p:spPr>
        <p:txBody>
          <a:bodyPr>
            <a:normAutofit/>
          </a:bodyPr>
          <a:lstStyle/>
          <a:p>
            <a:r>
              <a:rPr lang="ru-RU" dirty="0"/>
              <a:t> Но вскоре </a:t>
            </a:r>
            <a:r>
              <a:rPr lang="ru-RU" dirty="0" err="1"/>
              <a:t>Санчо</a:t>
            </a:r>
            <a:r>
              <a:rPr lang="ru-RU" dirty="0"/>
              <a:t> </a:t>
            </a:r>
            <a:r>
              <a:rPr lang="ru-RU" dirty="0" err="1"/>
              <a:t>Пансе</a:t>
            </a:r>
            <a:r>
              <a:rPr lang="ru-RU" dirty="0"/>
              <a:t> надоели эти десять дней губернаторства, и он, сев на осла, поспешил вернуться к Дон Кихоту. Рыцарю тоже надоела спокойная жизнь у герцога. 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6181" cy="679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75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Товарищи вновь отправились в путь. Еще немного попутешествовав, странники вернулись в родное село. Дон Кихот стал пастухом. Перед смертью герой вспомнил свое настоящее имя- Алонсо </a:t>
            </a:r>
            <a:r>
              <a:rPr lang="ru-RU" dirty="0" err="1" smtClean="0"/>
              <a:t>Кихано</a:t>
            </a:r>
            <a:r>
              <a:rPr lang="ru-RU" dirty="0" smtClean="0"/>
              <a:t>. Он винил во всем рыцарские романы, которые затуманили разум. Умер он как обычный человек, а не как странствующий рыцарь.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8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57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9742" y="-30984"/>
            <a:ext cx="4444506" cy="688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82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2357" y="764704"/>
            <a:ext cx="3744416" cy="6093296"/>
          </a:xfrm>
        </p:spPr>
        <p:txBody>
          <a:bodyPr/>
          <a:lstStyle/>
          <a:p>
            <a:r>
              <a:rPr lang="ru-RU" dirty="0"/>
              <a:t>Он увлекался чтением рыцарским романов и постепенно представил себя путешествующим рыцарем.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22" t="5849" r="11440" b="23628"/>
          <a:stretch/>
        </p:blipFill>
        <p:spPr bwMode="auto">
          <a:xfrm>
            <a:off x="3635896" y="-25203"/>
            <a:ext cx="5389043" cy="688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52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2485"/>
            <a:ext cx="9144000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-26092"/>
            <a:ext cx="3707904" cy="6986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dirty="0"/>
              <a:t>Он начистил свои старые доспехи, лошади дал более гордое имя Росинант, себя назвал Дон Кихотом и отправился в странствия. По всем рыцарским правилам он выбрал себе даму сердца и стал называть ее Дульсинеей.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9823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199" cy="70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513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408712"/>
          </a:xfrm>
        </p:spPr>
        <p:txBody>
          <a:bodyPr>
            <a:normAutofit/>
          </a:bodyPr>
          <a:lstStyle/>
          <a:p>
            <a:r>
              <a:rPr lang="ru-RU" dirty="0" smtClean="0"/>
              <a:t> Дон Кихот ехал целый день. Уставший, он решил остановиться на постоялом дворе. Герой попросил хозяина посвятить его в рыцари, посвящение состояло в подзатыльнике и ударе шпагой по спине. Когда владелец постоялого двора спросил у рыцаря, есть ли у него деньги, дон Кихот ответил, что в романах ничего не было про деньги, поэтому он не взял их с собой. Новоиспеченный рыцарь решил вернуться домой, чтобы запастись деньгами и одеждой.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27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9" y="371477"/>
            <a:ext cx="9094371" cy="608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696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3312368" cy="4525963"/>
          </a:xfrm>
        </p:spPr>
        <p:txBody>
          <a:bodyPr>
            <a:normAutofit/>
          </a:bodyPr>
          <a:lstStyle/>
          <a:p>
            <a:r>
              <a:rPr lang="ru-RU" dirty="0"/>
              <a:t>По пути герой проявил благородство и заступился за мальчика, которого обижал сельчанин.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"/>
            <a:ext cx="5394176" cy="680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47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1737518"/>
            <a:ext cx="3610744" cy="4525963"/>
          </a:xfrm>
        </p:spPr>
        <p:txBody>
          <a:bodyPr/>
          <a:lstStyle/>
          <a:p>
            <a:r>
              <a:rPr lang="ru-RU" dirty="0"/>
              <a:t>Дон Кихот решил найти себе оруженосца и предложил эту должность при нем хлебопашцу </a:t>
            </a:r>
            <a:r>
              <a:rPr lang="ru-RU" dirty="0" err="1"/>
              <a:t>Санчо</a:t>
            </a:r>
            <a:r>
              <a:rPr lang="ru-RU" dirty="0"/>
              <a:t> </a:t>
            </a:r>
            <a:r>
              <a:rPr lang="ru-RU" dirty="0" err="1"/>
              <a:t>Пансе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55" r="10776"/>
          <a:stretch/>
        </p:blipFill>
        <p:spPr bwMode="auto">
          <a:xfrm>
            <a:off x="3851920" y="1143000"/>
            <a:ext cx="529767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433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597</Words>
  <Application>Microsoft Office PowerPoint</Application>
  <PresentationFormat>Экран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Мигель де Сервантес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User</cp:lastModifiedBy>
  <cp:revision>13</cp:revision>
  <dcterms:created xsi:type="dcterms:W3CDTF">2015-05-21T16:50:36Z</dcterms:created>
  <dcterms:modified xsi:type="dcterms:W3CDTF">2018-11-29T09:31:55Z</dcterms:modified>
</cp:coreProperties>
</file>