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624735" cy="2498281"/>
          </a:xfrm>
        </p:spPr>
        <p:txBody>
          <a:bodyPr>
            <a:noAutofit/>
          </a:bodyPr>
          <a:lstStyle/>
          <a:p>
            <a:r>
              <a:rPr lang="ru-RU" sz="4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Десять самых известных приключений в литературе.</a:t>
            </a:r>
            <a:endParaRPr lang="ru-RU" sz="4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Представлены приключенческие произведения, </a:t>
            </a:r>
            <a:r>
              <a:rPr lang="ru-RU" dirty="0"/>
              <a:t>на которых выросло не одно поколение мечтателей.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13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на сайт и фото\10 самых известных приключений в литературе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00" y="980728"/>
            <a:ext cx="7301611" cy="52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6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на сайт и фото\10 самых известных приключений в литературе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86" y="908720"/>
            <a:ext cx="747443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4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907562"/>
          </a:xfrm>
        </p:spPr>
        <p:txBody>
          <a:bodyPr>
            <a:normAutofit/>
          </a:bodyPr>
          <a:lstStyle/>
          <a:p>
            <a:r>
              <a:rPr lang="ru-RU" i="1" dirty="0" smtClean="0"/>
              <a:t>Материал взят с сайта- </a:t>
            </a:r>
            <a:r>
              <a:rPr lang="en-US" dirty="0" smtClean="0"/>
              <a:t>https</a:t>
            </a:r>
            <a:r>
              <a:rPr lang="en-US" dirty="0"/>
              <a:t>://alltop10.org/10-samyih-izvestnyih-priklyucheniy-v-literature/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65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а сайт и фото\10 самых известных приключений в литературе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1"/>
            <a:ext cx="757789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90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на сайт и фото\10 самых известных приключений в литературе\2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58356"/>
            <a:ext cx="7488832" cy="53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5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на сайт и фото\10 самых известных приключений в литературе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5851"/>
            <a:ext cx="7416824" cy="52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4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на сайт и фото\10 самых известных приключений в литературе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7" y="836712"/>
            <a:ext cx="735921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1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на сайт и фото\10 самых известных приключений в литературе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6" y="898433"/>
            <a:ext cx="7373619" cy="52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1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на сайт и фото\10 самых известных приключений в литературе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7" y="836712"/>
            <a:ext cx="735921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1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на сайт и фото\10 самых известных приключений в литературе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008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4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на сайт и фото\10 самых известных приключений в литературе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5851"/>
            <a:ext cx="7272808" cy="52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9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</TotalTime>
  <Words>27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Десять самых известных приключений в литературе.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 взят с сайта- https://alltop10.org/10-samyih-izvestnyih-priklyucheniy-v-literature/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Десять самых известных приключений в литературе.</dc:title>
  <dc:creator>пользователь</dc:creator>
  <cp:lastModifiedBy>пользователь</cp:lastModifiedBy>
  <cp:revision>3</cp:revision>
  <dcterms:created xsi:type="dcterms:W3CDTF">2017-08-02T14:40:16Z</dcterms:created>
  <dcterms:modified xsi:type="dcterms:W3CDTF">2017-08-03T19:24:17Z</dcterms:modified>
</cp:coreProperties>
</file>