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esktop\на сайт и фото\на сайт опасность интернера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764" y="-10916"/>
            <a:ext cx="9181764" cy="686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5301208"/>
            <a:ext cx="7408286" cy="1143000"/>
          </a:xfrm>
        </p:spPr>
        <p:txBody>
          <a:bodyPr/>
          <a:lstStyle/>
          <a:p>
            <a:r>
              <a:rPr lang="ru-RU" dirty="0" smtClean="0"/>
              <a:t>Памятка для родителей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19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ользователь\Desktop\на сайт и фото\на сайт опасность интернера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59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ользователь\Desktop\на сайт и фото\на сайт опасность интернера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226"/>
            <a:ext cx="9144000" cy="6762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52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пользователь\Desktop\на сайт и фото\на сайт опасность интернера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974"/>
            <a:ext cx="9144000" cy="669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11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пользователь\Desktop\на сайт и фото\на сайт опасность интернера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567"/>
            <a:ext cx="9144000" cy="671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36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пользователь\Desktop\на сайт и фото\на сайт опасность интернера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997"/>
            <a:ext cx="8964488" cy="687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98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пользователь\Desktop\на сайт и фото\на сайт опасность интернера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7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911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пользователь\Desktop\на сайт и фото\на сайт опасность интернера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" y="0"/>
            <a:ext cx="9145015" cy="682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524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Памятка для родителей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</dc:title>
  <dc:creator>пользователь</dc:creator>
  <cp:lastModifiedBy>пользователь</cp:lastModifiedBy>
  <cp:revision>1</cp:revision>
  <dcterms:created xsi:type="dcterms:W3CDTF">2017-08-03T19:39:11Z</dcterms:created>
  <dcterms:modified xsi:type="dcterms:W3CDTF">2017-08-03T19:47:57Z</dcterms:modified>
</cp:coreProperties>
</file>