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F6C02-CB9A-4D04-96A4-D42C74E04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792053-5011-46C8-929B-248C3BD7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22F29-918A-4779-8F57-F314AA43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A0343-0CCB-484F-BB6F-2688A1A2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8CFBE-9003-4BF4-AB17-3F34BA5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EFECA-A91C-4BCC-950F-31159A31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E98E43-BF59-468C-B9CF-BBD6E1EF7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7CCC8-C76C-4A85-8822-597F9295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D7F1F-6BDB-4E63-91AD-2C05B3DC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51034-F1B2-416F-92A3-007F8429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7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4E712A-0025-4FB1-A85E-71B7C1DBC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B131E-9273-4579-A0F4-059E989B2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9EC5E-2433-4EB1-B3FE-6EC24011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3B2D0-BBE9-4344-8D06-3FFEDCBD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FF116-D1F4-4D61-A801-8CEFBA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6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20F6B-475A-40B3-9A80-F83AA834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F2F0C-B873-4152-B6E7-5472958F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1C13C-4ACB-4A7A-9045-4912189B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9101E-2E76-431D-97EA-6DBAD0A9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59614-DB70-49EC-B118-0AE30FCD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0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5EFEB-CFA5-4B16-99BA-9014171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FDA80-03FA-4F88-A9CB-1FB8C6E1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EAD9C-6B0E-454D-928A-5E2781C6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4A862-5FF7-48B6-BE11-9542AEB3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EF76D-420F-478F-A54B-5C21272A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15D15-F23F-4C9C-B57D-8B49D2D1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3F7BF-F3A7-48DE-8947-9601582BC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222BE1-EBC2-4BFC-81AC-5349105AA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EDB-87D2-423C-A313-A9F5AF5A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EBD9BC-2B59-41C0-B417-39535784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9D32B-C37A-4909-BA4C-BF1B2B6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051CE-D761-4A11-975B-A251AB0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EDDBA-10A0-4A9C-B1D6-D13894AF4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BB0BCC-7356-4C90-AA92-A30F2E72F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D1B026-89BF-4E7D-B41B-613417A32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14105-30F8-4135-89DF-A28FAF02A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65C7A6-581F-4A80-BD2F-E25EA4EC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A5234F-6DAF-49BD-B52E-3177EB2D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D3F78D-F645-4F25-9524-25808EA9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0EBAC-6361-49D5-A6C5-27A1B89B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62CB1-CA57-4154-A877-E3E237F8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6C2C85-6976-4E91-9C44-EBB558B7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AF5385-359C-43BF-8F5D-7E2F7416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3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1C24A5-39B6-47F6-9B08-7BBC9FA2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D8993A-1B97-4D42-BBFD-44BAF57E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BD5FAF-CFFC-463B-9183-ABECD32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D7E83-8AB4-4515-92DF-26D82A9C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FBCC5-29ED-4E17-8B90-31AEF7CA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998D7E-5C18-4F2A-9DBA-7C494B590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7D6FFE-47F3-4651-9B8E-55A43867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1D3DE0-0ACD-49DF-B68B-979D6FAF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534150-C6B6-4D01-A62C-29E1A45F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014AD-10D5-4CEF-8B7D-D9FDB767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67591A-1978-44E6-B325-66E2897F2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F5B281-2F21-4879-AAB6-2AADD336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2376EB-1F46-4352-B7E9-8F8E3C83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2D534-A6F3-4FB4-8AA8-D596408D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6652EF-6254-481F-86B9-C073A3A4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2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037DE-5DAD-4653-8D4C-80B8407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311E8-9DEF-4DFC-8B8A-2CAFD725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0AFFE-4EAF-4660-812E-923688089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8EE5B-7E2E-4E84-AC17-FE4CC66DF60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2F2DB-C876-4151-BDDE-1E668FCF6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9DA64-B9C6-45CC-911C-1B0BA385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904D-D445-4B92-A471-4E112FE9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4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9E846-C924-4266-BCE5-2E24AC5AE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214" y="2852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Интеллектуальные конкурсы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2018 – 2019 </a:t>
            </a:r>
            <a:r>
              <a:rPr lang="ru-RU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уч.г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20" y="3131475"/>
            <a:ext cx="5266118" cy="3383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" y="2832105"/>
            <a:ext cx="3573847" cy="2082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9" y="2672836"/>
            <a:ext cx="3603538" cy="24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3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D246C2-9C3C-4202-A3BF-39388F98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783" y="897622"/>
            <a:ext cx="5479361" cy="54303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Стоимость участия – </a:t>
            </a:r>
            <a:r>
              <a:rPr lang="ru-RU" b="1" dirty="0">
                <a:solidFill>
                  <a:srgbClr val="C00000"/>
                </a:solidFill>
              </a:rPr>
              <a:t>150 рублей </a:t>
            </a:r>
            <a:r>
              <a:rPr lang="ru-RU" dirty="0"/>
              <a:t>за каждый конкурс</a:t>
            </a:r>
          </a:p>
          <a:p>
            <a:r>
              <a:rPr lang="ru-RU" dirty="0"/>
              <a:t>Заявки принимаются до начала времени проведения!!!</a:t>
            </a:r>
          </a:p>
          <a:p>
            <a:r>
              <a:rPr lang="ru-RU" dirty="0"/>
              <a:t>Все участники получают сертификаты участия, определяются победители и призеры.</a:t>
            </a:r>
          </a:p>
          <a:p>
            <a:r>
              <a:rPr lang="ru-RU" dirty="0"/>
              <a:t>Предлагаются конкурсы всероссийского и международного уровня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4EA3F6-4E6B-462E-8E18-470C3E1F9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4" y="444474"/>
            <a:ext cx="5860270" cy="49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01BFE8-06DF-4A23-8316-FA28C3CA0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4807"/>
          </a:xfrm>
        </p:spPr>
      </p:pic>
    </p:spTree>
    <p:extLst>
      <p:ext uri="{BB962C8B-B14F-4D97-AF65-F5344CB8AC3E}">
        <p14:creationId xmlns:p14="http://schemas.microsoft.com/office/powerpoint/2010/main" val="90059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D246C2-9C3C-4202-A3BF-39388F98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3059768"/>
            <a:ext cx="11269910" cy="3525590"/>
          </a:xfrm>
        </p:spPr>
        <p:txBody>
          <a:bodyPr>
            <a:normAutofit/>
          </a:bodyPr>
          <a:lstStyle/>
          <a:p>
            <a:r>
              <a:rPr lang="ru-RU" dirty="0"/>
              <a:t>Стоимость участия –  </a:t>
            </a:r>
            <a:r>
              <a:rPr lang="ru-RU" b="1" dirty="0">
                <a:solidFill>
                  <a:srgbClr val="C00000"/>
                </a:solidFill>
              </a:rPr>
              <a:t>70 рублей </a:t>
            </a:r>
            <a:r>
              <a:rPr lang="ru-RU" dirty="0"/>
              <a:t>за каждый предмет</a:t>
            </a:r>
          </a:p>
          <a:p>
            <a:r>
              <a:rPr lang="ru-RU" dirty="0"/>
              <a:t>Заявки принимаются до </a:t>
            </a:r>
            <a:r>
              <a:rPr lang="ru-RU" b="1" dirty="0">
                <a:solidFill>
                  <a:srgbClr val="C00000"/>
                </a:solidFill>
              </a:rPr>
              <a:t>28 сентября (осенняя сессия)</a:t>
            </a:r>
          </a:p>
          <a:p>
            <a:r>
              <a:rPr lang="ru-RU" dirty="0"/>
              <a:t>Все участники получают сертификаты участия, определяются победители и призеры.</a:t>
            </a:r>
          </a:p>
          <a:p>
            <a:r>
              <a:rPr lang="ru-RU" dirty="0"/>
              <a:t>Уровень - международный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C8D70B-AF0F-43E4-B966-3C4C49A0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92" y="165799"/>
            <a:ext cx="679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EF131B1-B384-48E7-AB81-7D99624A7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1" y="0"/>
            <a:ext cx="11948377" cy="6858000"/>
          </a:xfrm>
        </p:spPr>
      </p:pic>
    </p:spTree>
    <p:extLst>
      <p:ext uri="{BB962C8B-B14F-4D97-AF65-F5344CB8AC3E}">
        <p14:creationId xmlns:p14="http://schemas.microsoft.com/office/powerpoint/2010/main" val="74479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D246C2-9C3C-4202-A3BF-39388F98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550" y="327171"/>
            <a:ext cx="5281520" cy="5430343"/>
          </a:xfrm>
        </p:spPr>
        <p:txBody>
          <a:bodyPr>
            <a:normAutofit/>
          </a:bodyPr>
          <a:lstStyle/>
          <a:p>
            <a:r>
              <a:rPr lang="ru-RU" dirty="0"/>
              <a:t>Стоимость участия – </a:t>
            </a:r>
            <a:r>
              <a:rPr lang="ru-RU" b="1" dirty="0">
                <a:solidFill>
                  <a:srgbClr val="C00000"/>
                </a:solidFill>
              </a:rPr>
              <a:t>150 руб</a:t>
            </a:r>
            <a:r>
              <a:rPr lang="ru-RU" b="1" dirty="0"/>
              <a:t>. </a:t>
            </a:r>
            <a:r>
              <a:rPr lang="ru-RU" dirty="0"/>
              <a:t>за все предметы</a:t>
            </a:r>
          </a:p>
          <a:p>
            <a:r>
              <a:rPr lang="ru-RU" dirty="0"/>
              <a:t>Заявки принимаются до           </a:t>
            </a:r>
            <a:r>
              <a:rPr lang="ru-RU" b="1" dirty="0">
                <a:solidFill>
                  <a:srgbClr val="C00000"/>
                </a:solidFill>
              </a:rPr>
              <a:t>26 октября (осенняя сессия)</a:t>
            </a:r>
          </a:p>
          <a:p>
            <a:r>
              <a:rPr lang="ru-RU" dirty="0"/>
              <a:t>Все участники получают сертификаты участия, определяются победители и призеры по каждому предмету.</a:t>
            </a:r>
          </a:p>
          <a:p>
            <a:r>
              <a:rPr lang="ru-RU" dirty="0"/>
              <a:t>Уровень - международный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6564FB-1B6F-4A24-972F-F32D3D1E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5" y="71070"/>
            <a:ext cx="6420794" cy="36116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964C36-32C0-4E23-931B-34FE39EB3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t="17125" r="2813" b="47402"/>
          <a:stretch/>
        </p:blipFill>
        <p:spPr>
          <a:xfrm>
            <a:off x="3689565" y="4240634"/>
            <a:ext cx="6711194" cy="2432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3C56EF-DF8F-4AE5-88F3-6203120EB9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51743" r="37584"/>
          <a:stretch/>
        </p:blipFill>
        <p:spPr>
          <a:xfrm>
            <a:off x="410778" y="3254927"/>
            <a:ext cx="2984104" cy="33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1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24" y="166459"/>
            <a:ext cx="3122771" cy="444873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" y="21264"/>
            <a:ext cx="1905000" cy="1914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11" y="288358"/>
            <a:ext cx="2467699" cy="3294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45" y="39678"/>
            <a:ext cx="4043692" cy="14668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78" y="4721964"/>
            <a:ext cx="4527920" cy="1799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" y="2895600"/>
            <a:ext cx="3810000" cy="39624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64216" y="1826607"/>
            <a:ext cx="203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 – 11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172" y="1674178"/>
            <a:ext cx="203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</a:rPr>
              <a:t> – 11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0854" y="26748"/>
            <a:ext cx="203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</a:rPr>
              <a:t> – 10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55898">
            <a:off x="9509562" y="3796901"/>
            <a:ext cx="203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</a:rPr>
              <a:t> – 11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505" y="6334780"/>
            <a:ext cx="203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1-4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9070" y="2221983"/>
            <a:ext cx="3953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Стоимость участия составляет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70 рублей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3057" y="4479195"/>
            <a:ext cx="203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 – 11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8" y="609194"/>
            <a:ext cx="19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Региональный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7271" y="366700"/>
            <a:ext cx="19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Международный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193962">
            <a:off x="9526919" y="2710933"/>
            <a:ext cx="19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2680" y="6488366"/>
            <a:ext cx="199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Международный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4" y="84604"/>
            <a:ext cx="7218690" cy="26253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93" y="2023138"/>
            <a:ext cx="3619500" cy="2047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7360" y="2709908"/>
            <a:ext cx="8204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Стоимость участия составляет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90 рублей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 каждый предмет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Все участники получают сертификаты, региональные победители - дипломы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Уровень  - международный</a:t>
            </a: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8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2" y="161362"/>
            <a:ext cx="2980365" cy="221876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64993" y="2528046"/>
            <a:ext cx="97491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1 серия </a:t>
            </a:r>
            <a:r>
              <a:rPr lang="ru-RU" sz="2800" b="1" dirty="0" smtClean="0">
                <a:solidFill>
                  <a:srgbClr val="002060"/>
                </a:solidFill>
              </a:rPr>
              <a:t>:  биология, психология, обществознание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2 серия </a:t>
            </a:r>
            <a:r>
              <a:rPr lang="ru-RU" sz="2800" b="1" dirty="0" smtClean="0">
                <a:solidFill>
                  <a:srgbClr val="002060"/>
                </a:solidFill>
              </a:rPr>
              <a:t>: математика , химия, окружающий мир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3 серия: </a:t>
            </a:r>
            <a:r>
              <a:rPr lang="ru-RU" sz="2800" b="1" dirty="0" smtClean="0">
                <a:solidFill>
                  <a:srgbClr val="002060"/>
                </a:solidFill>
              </a:rPr>
              <a:t>география, история, литература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4 серия</a:t>
            </a:r>
            <a:r>
              <a:rPr lang="ru-RU" sz="2800" b="1" dirty="0" smtClean="0">
                <a:solidFill>
                  <a:srgbClr val="002060"/>
                </a:solidFill>
              </a:rPr>
              <a:t>: русский язык, английский язык, информатика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5 серия</a:t>
            </a:r>
            <a:r>
              <a:rPr lang="ru-RU" sz="2800" b="1" dirty="0" smtClean="0">
                <a:solidFill>
                  <a:srgbClr val="002060"/>
                </a:solidFill>
              </a:rPr>
              <a:t>: «Старт», физика, правоведение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6294" y="393581"/>
            <a:ext cx="4961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</a:t>
            </a:r>
            <a:r>
              <a:rPr lang="ru-RU" b="1" dirty="0"/>
              <a:t>участия составляет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90 рублей </a:t>
            </a:r>
          </a:p>
          <a:p>
            <a:pPr algn="ctr"/>
            <a:r>
              <a:rPr lang="ru-RU" b="1" dirty="0"/>
              <a:t>за каждый предмет</a:t>
            </a:r>
          </a:p>
          <a:p>
            <a:pPr algn="ctr"/>
            <a:r>
              <a:rPr lang="ru-RU" b="1" dirty="0"/>
              <a:t>Все участники получают сертификаты, региональные победители - дипломы</a:t>
            </a:r>
          </a:p>
          <a:p>
            <a:pPr algn="ctr"/>
            <a:r>
              <a:rPr lang="ru-RU" b="1" dirty="0"/>
              <a:t>Уровень  - международный</a:t>
            </a:r>
          </a:p>
        </p:txBody>
      </p:sp>
    </p:spTree>
    <p:extLst>
      <p:ext uri="{BB962C8B-B14F-4D97-AF65-F5344CB8AC3E}">
        <p14:creationId xmlns:p14="http://schemas.microsoft.com/office/powerpoint/2010/main" val="1096439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218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Интеллектуальные конкурсы  2018 – 2019 уч.г.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Интеллектуальные конкурсы  2018 – 2019 уч.г.</dc:title>
  <dc:creator>1</dc:creator>
  <cp:lastModifiedBy>RePack by Diakov</cp:lastModifiedBy>
  <cp:revision>10</cp:revision>
  <dcterms:created xsi:type="dcterms:W3CDTF">2018-09-25T08:12:12Z</dcterms:created>
  <dcterms:modified xsi:type="dcterms:W3CDTF">2018-09-25T12:23:57Z</dcterms:modified>
</cp:coreProperties>
</file>