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7" r:id="rId9"/>
    <p:sldId id="268" r:id="rId10"/>
    <p:sldId id="270" r:id="rId11"/>
    <p:sldId id="273" r:id="rId12"/>
    <p:sldId id="275" r:id="rId13"/>
    <p:sldId id="276" r:id="rId14"/>
    <p:sldId id="277" r:id="rId15"/>
    <p:sldId id="279" r:id="rId16"/>
    <p:sldId id="28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6172200" cy="1894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25144"/>
            <a:ext cx="6172200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5538" name="Picture 2" descr="http://static.panoramio.com/photos/large/8431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196752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Сёла и деревни </a:t>
            </a:r>
            <a:r>
              <a:rPr lang="ru-RU" sz="6000" dirty="0" err="1" smtClean="0">
                <a:solidFill>
                  <a:srgbClr val="002060"/>
                </a:solidFill>
              </a:rPr>
              <a:t>Кишертского</a:t>
            </a:r>
            <a:r>
              <a:rPr lang="ru-RU" sz="6000" dirty="0" smtClean="0">
                <a:solidFill>
                  <a:srgbClr val="002060"/>
                </a:solidFill>
              </a:rPr>
              <a:t> района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5661248"/>
            <a:ext cx="3995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Работу выполнила: </a:t>
            </a:r>
          </a:p>
          <a:p>
            <a:pPr algn="r"/>
            <a:r>
              <a:rPr lang="ru-RU" sz="2000" dirty="0" smtClean="0"/>
              <a:t>ученица </a:t>
            </a:r>
            <a:r>
              <a:rPr lang="ru-RU" sz="2000" dirty="0" smtClean="0"/>
              <a:t> </a:t>
            </a:r>
            <a:r>
              <a:rPr lang="ru-RU" sz="2000" dirty="0" smtClean="0"/>
              <a:t>9 </a:t>
            </a:r>
            <a:r>
              <a:rPr lang="en-US" sz="2000" dirty="0" smtClean="0"/>
              <a:t>”</a:t>
            </a:r>
            <a:r>
              <a:rPr lang="ru-RU" sz="2000" dirty="0" smtClean="0"/>
              <a:t>Б</a:t>
            </a:r>
            <a:r>
              <a:rPr lang="en-US" sz="2000" dirty="0" smtClean="0"/>
              <a:t>’</a:t>
            </a:r>
            <a:endParaRPr lang="ru-RU" sz="2000" dirty="0" smtClean="0"/>
          </a:p>
          <a:p>
            <a:pPr algn="r"/>
            <a:r>
              <a:rPr lang="ru-RU" sz="2000" dirty="0" err="1" smtClean="0"/>
              <a:t>Блинова</a:t>
            </a:r>
            <a:r>
              <a:rPr lang="ru-RU" sz="2000" dirty="0" smtClean="0"/>
              <a:t> Полина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Осинцево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373216"/>
            <a:ext cx="9144000" cy="14847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Проживает 761 человек.</a:t>
            </a:r>
            <a:r>
              <a:rPr lang="ru-RU" dirty="0" smtClean="0"/>
              <a:t> С 2006 года административный центр </a:t>
            </a:r>
            <a:r>
              <a:rPr lang="ru-RU" dirty="0" err="1" smtClean="0"/>
              <a:t>Осинцевского</a:t>
            </a:r>
            <a:r>
              <a:rPr lang="ru-RU" dirty="0" smtClean="0"/>
              <a:t> сельского поселения, </a:t>
            </a:r>
            <a:r>
              <a:rPr lang="ru-RU" dirty="0" smtClean="0"/>
              <a:t>которое объединило территории </a:t>
            </a:r>
            <a:r>
              <a:rPr lang="ru-RU" dirty="0" err="1" smtClean="0"/>
              <a:t>Пашёвского</a:t>
            </a:r>
            <a:r>
              <a:rPr lang="ru-RU" dirty="0" smtClean="0"/>
              <a:t>, </a:t>
            </a:r>
            <a:r>
              <a:rPr lang="ru-RU" dirty="0" err="1" smtClean="0"/>
              <a:t>Молёбского</a:t>
            </a:r>
            <a:r>
              <a:rPr lang="ru-RU" dirty="0" smtClean="0"/>
              <a:t> и </a:t>
            </a:r>
            <a:r>
              <a:rPr lang="ru-RU" dirty="0" err="1" smtClean="0"/>
              <a:t>Осинцевского</a:t>
            </a:r>
            <a:r>
              <a:rPr lang="ru-RU" dirty="0" smtClean="0"/>
              <a:t> сельсоветов.</a:t>
            </a:r>
            <a:endParaRPr lang="ru-RU" dirty="0"/>
          </a:p>
        </p:txBody>
      </p:sp>
      <p:pic>
        <p:nvPicPr>
          <p:cNvPr id="51202" name="Picture 2" descr="http://photo.foto-planeta.com/view/5/9/8/9/osintsevo-598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488832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Посад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661248"/>
            <a:ext cx="9144000" cy="1196752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/>
              <a:t>Проживает 1432 человека.</a:t>
            </a:r>
            <a:r>
              <a:rPr lang="ru-RU" sz="2600" dirty="0" smtClean="0"/>
              <a:t> Есть средняя школа, коррекционная школа, детский сад, почта, отделение сбербанка, ЖКХ, ФАП, библиотека, дом досуга, сельскохозяйственное предприятие ООО «</a:t>
            </a:r>
            <a:r>
              <a:rPr lang="ru-RU" sz="2600" dirty="0" err="1" smtClean="0"/>
              <a:t>Посад-Агро</a:t>
            </a:r>
            <a:r>
              <a:rPr lang="ru-RU" sz="2600" dirty="0" smtClean="0"/>
              <a:t>», сеть частных </a:t>
            </a:r>
            <a:r>
              <a:rPr lang="ru-RU" sz="2600" dirty="0" smtClean="0"/>
              <a:t>магазинов, аптека. В </a:t>
            </a:r>
            <a:r>
              <a:rPr lang="ru-RU" sz="2600" dirty="0" smtClean="0"/>
              <a:t>селе 18 </a:t>
            </a:r>
            <a:r>
              <a:rPr lang="ru-RU" sz="2600" dirty="0" smtClean="0"/>
              <a:t>улиц.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86018" name="Picture 2" descr="http://static.panoramio.com/photos/large/36509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280920" cy="47949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Седа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661248"/>
            <a:ext cx="9144000" cy="1196752"/>
          </a:xfrm>
        </p:spPr>
        <p:txBody>
          <a:bodyPr/>
          <a:lstStyle/>
          <a:p>
            <a:r>
              <a:rPr lang="ru-RU" dirty="0" smtClean="0"/>
              <a:t>299 человек.</a:t>
            </a:r>
            <a:r>
              <a:rPr lang="ru-RU" dirty="0" smtClean="0"/>
              <a:t> Начальную школу и детский сад закрыли. Есть ФАП и частные </a:t>
            </a:r>
            <a:r>
              <a:rPr lang="ru-RU" dirty="0" smtClean="0"/>
              <a:t>магазины.</a:t>
            </a:r>
            <a:r>
              <a:rPr lang="ru-RU" dirty="0" smtClean="0"/>
              <a:t> До 2006 года являлась административным центром </a:t>
            </a:r>
            <a:r>
              <a:rPr lang="ru-RU" dirty="0" err="1" smtClean="0"/>
              <a:t>Сединского</a:t>
            </a:r>
            <a:r>
              <a:rPr lang="ru-RU" dirty="0" smtClean="0"/>
              <a:t> сельсовета.</a:t>
            </a:r>
            <a:endParaRPr lang="ru-RU" dirty="0"/>
          </a:p>
        </p:txBody>
      </p:sp>
      <p:pic>
        <p:nvPicPr>
          <p:cNvPr id="83970" name="Picture 2" descr="http://static.panoramio.com/photos/large/35570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6876256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308304" y="764704"/>
            <a:ext cx="1619672" cy="115212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/>
              <a:t>Спасо-Барда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941168"/>
            <a:ext cx="9144000" cy="19168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Проживает 428 человек. Входит в </a:t>
            </a:r>
            <a:r>
              <a:rPr lang="ru-RU" dirty="0" err="1" smtClean="0"/>
              <a:t>Кишертское</a:t>
            </a:r>
            <a:r>
              <a:rPr lang="ru-RU" dirty="0" smtClean="0"/>
              <a:t> сельское поселение.</a:t>
            </a:r>
            <a:r>
              <a:rPr lang="ru-RU" dirty="0" smtClean="0"/>
              <a:t> легенда: "Однажды рыбаки, занимаясь обычным ремеслом увидели «чудо». Вверх против течения из речки Барда, что ниже села протекает и впадает в Сылву плыла икона Спаса Нерукотворного. Рыбаки выловили её и отнесли в местную церковь. С тех пор село стали называть Спасское, а позже эти названия слились и село стало называться </a:t>
            </a:r>
            <a:r>
              <a:rPr lang="ru-RU" dirty="0" err="1" smtClean="0"/>
              <a:t>Спасо-Барда</a:t>
            </a:r>
            <a:r>
              <a:rPr lang="ru-RU" dirty="0" smtClean="0"/>
              <a:t>, а день спасения иконы стали отмечать как «Третий Спас».</a:t>
            </a:r>
            <a:endParaRPr lang="ru-RU" dirty="0"/>
          </a:p>
        </p:txBody>
      </p:sp>
      <p:pic>
        <p:nvPicPr>
          <p:cNvPr id="82946" name="Picture 2" descr="http://www.temples.ru/private/f000274/274_005585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7109738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76256" cy="692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Усть-Кишерть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949280"/>
            <a:ext cx="9144000" cy="9087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Село является центром </a:t>
            </a:r>
            <a:r>
              <a:rPr lang="ru-RU" dirty="0" err="1" smtClean="0"/>
              <a:t>Кишертского</a:t>
            </a:r>
            <a:r>
              <a:rPr lang="ru-RU" dirty="0" smtClean="0"/>
              <a:t> района. Население в 4629ч.</a:t>
            </a:r>
            <a:r>
              <a:rPr lang="ru-RU" dirty="0" smtClean="0"/>
              <a:t> Всего в </a:t>
            </a:r>
            <a:r>
              <a:rPr lang="ru-RU" dirty="0" err="1" smtClean="0"/>
              <a:t>Кишерти</a:t>
            </a:r>
            <a:r>
              <a:rPr lang="ru-RU" dirty="0" smtClean="0"/>
              <a:t> 33 улицы. Главная улица села — Советская, она же и самая длинная.</a:t>
            </a:r>
            <a:endParaRPr lang="ru-RU" dirty="0"/>
          </a:p>
        </p:txBody>
      </p:sp>
      <p:pic>
        <p:nvPicPr>
          <p:cNvPr id="81922" name="Picture 2" descr="http://chuloshnikov.ru/uploads/d983c9fb2cf9f3953f07e4d4dc91e74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Чёрный Яр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445224"/>
            <a:ext cx="9144000" cy="14127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Население в 199 человек. </a:t>
            </a:r>
            <a:r>
              <a:rPr lang="ru-RU" dirty="0" smtClean="0"/>
              <a:t>В селе есть библиотека, почта, </a:t>
            </a:r>
            <a:r>
              <a:rPr lang="ru-RU" dirty="0" smtClean="0"/>
              <a:t>сельский </a:t>
            </a:r>
            <a:r>
              <a:rPr lang="ru-RU" dirty="0" smtClean="0"/>
              <a:t>клуб, ООО «Возрождение», СПК «Трактор», </a:t>
            </a:r>
            <a:r>
              <a:rPr lang="ru-RU" dirty="0" smtClean="0"/>
              <a:t>АТС.</a:t>
            </a:r>
            <a:r>
              <a:rPr lang="ru-RU" dirty="0" smtClean="0"/>
              <a:t> Близ села находится </a:t>
            </a:r>
            <a:r>
              <a:rPr lang="ru-RU" dirty="0" err="1" smtClean="0"/>
              <a:t>Сылвенский</a:t>
            </a:r>
            <a:r>
              <a:rPr lang="ru-RU" dirty="0" smtClean="0"/>
              <a:t> биологический охотничий заказник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9874" name="Picture 2" descr="http://rasfokus.ru/images/photos/medium/581b2115541bbeedc72245b12c551f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04856" cy="502603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ru-RU" dirty="0" err="1" smtClean="0"/>
              <a:t>Шумково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661248"/>
            <a:ext cx="9144000" cy="1196752"/>
          </a:xfrm>
        </p:spPr>
        <p:txBody>
          <a:bodyPr/>
          <a:lstStyle/>
          <a:p>
            <a:r>
              <a:rPr lang="ru-RU" dirty="0" smtClean="0"/>
              <a:t>Численность в 142 человека. Входит в Андреевское с.п.</a:t>
            </a:r>
            <a:r>
              <a:rPr lang="ru-RU" dirty="0" smtClean="0"/>
              <a:t> В посёлке два продуктовых магазина, АЗС.</a:t>
            </a:r>
            <a:endParaRPr lang="ru-RU" dirty="0"/>
          </a:p>
        </p:txBody>
      </p:sp>
      <p:pic>
        <p:nvPicPr>
          <p:cNvPr id="78850" name="Picture 2" descr="http://images.elega.ru/3/35/1074388/prodaetsya-dacha-v-derevne-mironovo-kishertskiy-ra-f1074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259960" cy="499122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Деревни с низкой инфраструктурой: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Боровчата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Бражата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Бурылова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, Верхняя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Опалиха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Гарино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, Гари,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Евдокино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Ильята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, Корсаки, Лебедята, 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Макарята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, Медведево, Низкое,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Пашёво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Паруново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Петрята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600" smtClean="0">
                <a:solidFill>
                  <a:schemeClr val="accent2">
                    <a:lumMod val="50000"/>
                  </a:schemeClr>
                </a:solidFill>
              </a:rPr>
              <a:t>Сухой Лог (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Посадское с.п.), Фомичи,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Черноярская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Одина,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Чеченино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Шамарята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35896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</a:rPr>
              <a:t>Андреево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64514" name="Picture 2" descr="http://photos.wikimapia.org/p/00/03/79/25/7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6953308" cy="54452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20272" y="0"/>
            <a:ext cx="17281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 инфраструктуры есть </a:t>
            </a:r>
            <a:r>
              <a:rPr lang="ru-RU" sz="2000" dirty="0" smtClean="0"/>
              <a:t>СПК «</a:t>
            </a:r>
            <a:r>
              <a:rPr lang="ru-RU" sz="2000" dirty="0" err="1" smtClean="0"/>
              <a:t>Шумковский</a:t>
            </a:r>
            <a:r>
              <a:rPr lang="ru-RU" sz="2000" dirty="0" smtClean="0"/>
              <a:t>», ФАП, пожарное депо, дом культуры, библиотека, сеть частных магазинов, школа, детский сад «Солнышко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26064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Население: 532 ,</a:t>
            </a:r>
          </a:p>
          <a:p>
            <a:r>
              <a:rPr lang="ru-RU" sz="2000" dirty="0" smtClean="0"/>
              <a:t>в селе 14 улиц.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3024336" cy="1143000"/>
          </a:xfrm>
        </p:spPr>
        <p:txBody>
          <a:bodyPr>
            <a:noAutofit/>
          </a:bodyPr>
          <a:lstStyle/>
          <a:p>
            <a:r>
              <a:rPr lang="ru-RU" sz="4800" dirty="0" err="1" smtClean="0"/>
              <a:t>Бырма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3928" y="0"/>
            <a:ext cx="4648944" cy="11087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Входит в состав </a:t>
            </a:r>
            <a:r>
              <a:rPr lang="ru-RU" dirty="0" err="1" smtClean="0"/>
              <a:t>Осинцевского</a:t>
            </a:r>
            <a:r>
              <a:rPr lang="ru-RU" dirty="0" smtClean="0"/>
              <a:t> сельского поселения. Проживает -187 человек.</a:t>
            </a:r>
            <a:endParaRPr lang="ru-RU" dirty="0"/>
          </a:p>
        </p:txBody>
      </p:sp>
      <p:pic>
        <p:nvPicPr>
          <p:cNvPr id="62466" name="Picture 2" descr="http://img-fotki.yandex.ru/get/9827/20839000.ae/0_12bcac_4270c0c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816424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Верхняя Солянка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188640"/>
            <a:ext cx="5076056" cy="1368152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Входит в Андреевское сельское поселение. Есть </a:t>
            </a:r>
            <a:r>
              <a:rPr lang="ru-RU" sz="1800" dirty="0" err="1" smtClean="0"/>
              <a:t>школа-детский</a:t>
            </a:r>
            <a:r>
              <a:rPr lang="ru-RU" sz="1800" dirty="0" smtClean="0"/>
              <a:t> сад</a:t>
            </a:r>
            <a:r>
              <a:rPr lang="ru-RU" sz="1800" dirty="0" smtClean="0"/>
              <a:t>, сеть частных магазинов. </a:t>
            </a:r>
          </a:p>
          <a:p>
            <a:r>
              <a:rPr lang="ru-RU" sz="1800" dirty="0" smtClean="0"/>
              <a:t>Национальный состав – татары.</a:t>
            </a:r>
            <a:endParaRPr lang="ru-RU" sz="1800" dirty="0"/>
          </a:p>
        </p:txBody>
      </p:sp>
      <p:pic>
        <p:nvPicPr>
          <p:cNvPr id="61442" name="Picture 2" descr="http://static.panoramio.com/photos/large/26084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7848704" cy="522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91680" cy="1143000"/>
          </a:xfrm>
        </p:spPr>
        <p:txBody>
          <a:bodyPr/>
          <a:lstStyle/>
          <a:p>
            <a:r>
              <a:rPr lang="ru-RU" dirty="0" smtClean="0"/>
              <a:t>Кордон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0"/>
            <a:ext cx="7272808" cy="1268760"/>
          </a:xfrm>
        </p:spPr>
        <p:txBody>
          <a:bodyPr>
            <a:noAutofit/>
          </a:bodyPr>
          <a:lstStyle/>
          <a:p>
            <a:r>
              <a:rPr lang="ru-RU" sz="1950" dirty="0" smtClean="0"/>
              <a:t>В поселке есть школа, детский сад, клуб, библиотека, ФАП, аптечный </a:t>
            </a:r>
            <a:r>
              <a:rPr lang="ru-RU" sz="1950" dirty="0" smtClean="0"/>
              <a:t>пункт, ООО </a:t>
            </a:r>
            <a:r>
              <a:rPr lang="ru-RU" sz="1950" dirty="0" smtClean="0"/>
              <a:t>«Кордон-лес», пожарное депо, почта, отделение сбербанка</a:t>
            </a:r>
            <a:r>
              <a:rPr lang="ru-RU" sz="1950" dirty="0" smtClean="0"/>
              <a:t>. 24 улицы и проживает 1580 человек.</a:t>
            </a:r>
            <a:endParaRPr lang="ru-RU" sz="1950" dirty="0"/>
          </a:p>
        </p:txBody>
      </p:sp>
      <p:pic>
        <p:nvPicPr>
          <p:cNvPr id="59394" name="Picture 2" descr="http://img-fotki.yandex.ru/get/16130/20839000.101/0_195518_2d0939ec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7380312" cy="52993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Лёк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661248"/>
            <a:ext cx="8100392" cy="1196752"/>
          </a:xfrm>
        </p:spPr>
        <p:txBody>
          <a:bodyPr/>
          <a:lstStyle/>
          <a:p>
            <a:r>
              <a:rPr lang="ru-RU" dirty="0" smtClean="0"/>
              <a:t>Население 180 ч. </a:t>
            </a:r>
            <a:r>
              <a:rPr lang="ru-RU" dirty="0" smtClean="0"/>
              <a:t>Посёлок расположен на </a:t>
            </a:r>
            <a:r>
              <a:rPr lang="ru-RU" dirty="0" smtClean="0"/>
              <a:t>реке Лёк</a:t>
            </a:r>
            <a:r>
              <a:rPr lang="ru-RU" dirty="0" smtClean="0"/>
              <a:t> </a:t>
            </a:r>
            <a:r>
              <a:rPr lang="ru-RU" dirty="0" smtClean="0"/>
              <a:t>рядом с </a:t>
            </a:r>
            <a:r>
              <a:rPr lang="ru-RU" dirty="0" smtClean="0"/>
              <a:t>железной </a:t>
            </a:r>
            <a:r>
              <a:rPr lang="ru-RU" dirty="0" smtClean="0"/>
              <a:t>дорогой.</a:t>
            </a:r>
            <a:endParaRPr lang="ru-RU" dirty="0"/>
          </a:p>
        </p:txBody>
      </p:sp>
      <p:pic>
        <p:nvPicPr>
          <p:cNvPr id="57346" name="Picture 2" descr="http://photos.wikimapia.org/p/00/03/04/37/5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7380312" cy="56677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4864968" cy="562074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Мазуевка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733256"/>
            <a:ext cx="9144000" cy="11247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312 человек. </a:t>
            </a:r>
            <a:r>
              <a:rPr lang="ru-RU" dirty="0" smtClean="0"/>
              <a:t>В деревне одна </a:t>
            </a:r>
            <a:r>
              <a:rPr lang="ru-RU" dirty="0" smtClean="0"/>
              <a:t>улица. Есть </a:t>
            </a:r>
            <a:r>
              <a:rPr lang="ru-RU" dirty="0" smtClean="0"/>
              <a:t>школа, магазин ПО «Стрелец» и сеть частных магазинов. Согласно расписанию ходит </a:t>
            </a:r>
            <a:r>
              <a:rPr lang="ru-RU" dirty="0" smtClean="0"/>
              <a:t>автобус.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6322" name="Picture 2" descr="http://img-d.photosight.ru/bdb/3854835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9144000" cy="49126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4720952" cy="778098"/>
          </a:xfrm>
        </p:spPr>
        <p:txBody>
          <a:bodyPr/>
          <a:lstStyle/>
          <a:p>
            <a:r>
              <a:rPr lang="ru-RU" sz="4000" dirty="0" smtClean="0"/>
              <a:t>Меча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445224"/>
            <a:ext cx="9144000" cy="14127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селе есть начальная школа, детский сад, почта, пекарня, сеть частных магазинов, сельскохозяйственное предприятие «Луч», ФАП, дом культуры, библиотека им. Павленкова</a:t>
            </a:r>
            <a:r>
              <a:rPr lang="ru-RU" dirty="0" smtClean="0"/>
              <a:t>. Проживает 429 человек.</a:t>
            </a:r>
            <a:endParaRPr lang="ru-RU" dirty="0"/>
          </a:p>
        </p:txBody>
      </p:sp>
      <p:sp>
        <p:nvSpPr>
          <p:cNvPr id="54274" name="AutoShape 2" descr="https://zipal.ru/photo/1191302/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https://zipal.ru/photo/1191302/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https://zipal.ru/photo/1191302/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80" name="Picture 8" descr="http://www.outdoors.ru/foto/album_a/40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92888" cy="47788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6048672" cy="83671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Молёбка</a:t>
            </a:r>
            <a:r>
              <a:rPr lang="ru-RU" sz="3200" dirty="0" smtClean="0"/>
              <a:t> (аномальная зона)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373216"/>
            <a:ext cx="9144000" cy="14847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/>
              <a:t>Известные люди </a:t>
            </a:r>
            <a:r>
              <a:rPr lang="ru-RU" dirty="0" err="1" smtClean="0"/>
              <a:t>Молебки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Алексеев Василий Михайлович</a:t>
            </a:r>
            <a:r>
              <a:rPr lang="ru-RU" dirty="0" smtClean="0"/>
              <a:t>  — советский военачальник, </a:t>
            </a:r>
            <a:r>
              <a:rPr lang="ru-RU" dirty="0" smtClean="0"/>
              <a:t>Герой Советского Союза;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Бачурин Эмиль </a:t>
            </a:r>
            <a:r>
              <a:rPr lang="ru-RU" dirty="0" smtClean="0"/>
              <a:t>Федорович)</a:t>
            </a:r>
            <a:r>
              <a:rPr lang="ru-RU" dirty="0" smtClean="0"/>
              <a:t> — первооткрыватель </a:t>
            </a:r>
            <a:r>
              <a:rPr lang="ru-RU" dirty="0" err="1" smtClean="0"/>
              <a:t>Молёбской</a:t>
            </a:r>
            <a:r>
              <a:rPr lang="ru-RU" dirty="0" smtClean="0"/>
              <a:t> аномальной </a:t>
            </a:r>
            <a:r>
              <a:rPr lang="ru-RU" dirty="0" smtClean="0"/>
              <a:t>зоны, </a:t>
            </a:r>
            <a:r>
              <a:rPr lang="ru-RU" dirty="0" smtClean="0"/>
              <a:t>геолог, автор </a:t>
            </a:r>
            <a:r>
              <a:rPr lang="ru-RU" dirty="0" err="1" smtClean="0"/>
              <a:t>уфологических</a:t>
            </a:r>
            <a:r>
              <a:rPr lang="ru-RU" dirty="0" smtClean="0"/>
              <a:t> публикаций и книг.</a:t>
            </a:r>
          </a:p>
          <a:p>
            <a:endParaRPr lang="ru-RU" dirty="0"/>
          </a:p>
        </p:txBody>
      </p:sp>
      <p:pic>
        <p:nvPicPr>
          <p:cNvPr id="53250" name="Picture 2" descr="http://photos.wikimapia.org/p/00/05/07/31/9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5976664" cy="44944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32240" y="1340768"/>
            <a:ext cx="1638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Проживает </a:t>
            </a:r>
            <a:endParaRPr lang="ru-RU" dirty="0" smtClean="0"/>
          </a:p>
          <a:p>
            <a:r>
              <a:rPr lang="ru-RU" dirty="0" smtClean="0"/>
              <a:t>308 </a:t>
            </a:r>
            <a:r>
              <a:rPr lang="ru-RU" dirty="0" smtClean="0"/>
              <a:t>человек. 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490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Андреево</vt:lpstr>
      <vt:lpstr>Бырма</vt:lpstr>
      <vt:lpstr>Верхняя Солянка</vt:lpstr>
      <vt:lpstr>Кордон</vt:lpstr>
      <vt:lpstr>Лёк</vt:lpstr>
      <vt:lpstr>Мазуевка</vt:lpstr>
      <vt:lpstr>Меча</vt:lpstr>
      <vt:lpstr>Молёбка (аномальная зона)</vt:lpstr>
      <vt:lpstr>Осинцево</vt:lpstr>
      <vt:lpstr>Посад</vt:lpstr>
      <vt:lpstr>Седа</vt:lpstr>
      <vt:lpstr>Спасо-Барда</vt:lpstr>
      <vt:lpstr>Усть-Кишерть</vt:lpstr>
      <vt:lpstr>Чёрный Яр</vt:lpstr>
      <vt:lpstr>Шумково</vt:lpstr>
      <vt:lpstr>Деревни с низкой инфраструктурой: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17</cp:revision>
  <dcterms:created xsi:type="dcterms:W3CDTF">2015-10-19T17:16:55Z</dcterms:created>
  <dcterms:modified xsi:type="dcterms:W3CDTF">2015-10-19T19:56:13Z</dcterms:modified>
</cp:coreProperties>
</file>