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996952"/>
            <a:ext cx="4382864" cy="1247636"/>
          </a:xfrm>
        </p:spPr>
        <p:txBody>
          <a:bodyPr>
            <a:normAutofit/>
          </a:bodyPr>
          <a:lstStyle/>
          <a:p>
            <a:r>
              <a:rPr lang="ru-RU" dirty="0" smtClean="0"/>
              <a:t>      село </a:t>
            </a:r>
            <a:r>
              <a:rPr lang="ru-RU" dirty="0"/>
              <a:t>(c 1690 года) в Пермском крае, центр </a:t>
            </a:r>
            <a:r>
              <a:rPr lang="ru-RU" dirty="0" err="1"/>
              <a:t>Кишертского</a:t>
            </a:r>
            <a:r>
              <a:rPr lang="ru-RU" dirty="0"/>
              <a:t> района.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68760"/>
            <a:ext cx="5472608" cy="1728440"/>
          </a:xfrm>
        </p:spPr>
        <p:txBody>
          <a:bodyPr>
            <a:normAutofit/>
          </a:bodyPr>
          <a:lstStyle/>
          <a:p>
            <a:r>
              <a:rPr lang="ru-RU" sz="3200" i="1" dirty="0" err="1" smtClean="0"/>
              <a:t>Усть-кишерть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2212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132856"/>
            <a:ext cx="2962672" cy="396314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Памятники В. И. Ленину и участникам Великой Отечественной </a:t>
            </a:r>
            <a:r>
              <a:rPr lang="ru-RU" dirty="0" smtClean="0"/>
              <a:t>войны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археологический </a:t>
            </a:r>
            <a:r>
              <a:rPr lang="ru-RU" dirty="0"/>
              <a:t>памятник — поселение и могильник </a:t>
            </a:r>
            <a:r>
              <a:rPr lang="ru-RU" dirty="0" err="1"/>
              <a:t>Кишерть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Геологические </a:t>
            </a:r>
            <a:r>
              <a:rPr lang="ru-RU" dirty="0"/>
              <a:t>памятники природы — карстовые озера </a:t>
            </a:r>
            <a:r>
              <a:rPr lang="ru-RU" dirty="0" err="1"/>
              <a:t>Молебное</a:t>
            </a:r>
            <a:r>
              <a:rPr lang="ru-RU" dirty="0"/>
              <a:t> и Провал.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Близ </a:t>
            </a:r>
            <a:r>
              <a:rPr lang="ru-RU" dirty="0"/>
              <a:t>села находится комплексный (ландшафтный) заказник — Предуралье (площадь — 2,3 тыс. га), образованный 31 дек. 1997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Архитектура, достопримечательности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4824536" cy="35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85081" cy="5259288"/>
          </a:xfrm>
        </p:spPr>
      </p:pic>
    </p:spTree>
    <p:extLst>
      <p:ext uri="{BB962C8B-B14F-4D97-AF65-F5344CB8AC3E}">
        <p14:creationId xmlns:p14="http://schemas.microsoft.com/office/powerpoint/2010/main" val="33561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396426" cy="5547320"/>
          </a:xfrm>
        </p:spPr>
      </p:pic>
    </p:spTree>
    <p:extLst>
      <p:ext uri="{BB962C8B-B14F-4D97-AF65-F5344CB8AC3E}">
        <p14:creationId xmlns:p14="http://schemas.microsoft.com/office/powerpoint/2010/main" val="28272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90932" cy="4971256"/>
          </a:xfrm>
        </p:spPr>
      </p:pic>
    </p:spTree>
    <p:extLst>
      <p:ext uri="{BB962C8B-B14F-4D97-AF65-F5344CB8AC3E}">
        <p14:creationId xmlns:p14="http://schemas.microsoft.com/office/powerpoint/2010/main" val="16421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44150" cy="4683224"/>
          </a:xfrm>
        </p:spPr>
      </p:pic>
    </p:spTree>
    <p:extLst>
      <p:ext uri="{BB962C8B-B14F-4D97-AF65-F5344CB8AC3E}">
        <p14:creationId xmlns:p14="http://schemas.microsoft.com/office/powerpoint/2010/main" val="30614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627784" y="5445224"/>
            <a:ext cx="6059016" cy="650776"/>
          </a:xfrm>
        </p:spPr>
        <p:txBody>
          <a:bodyPr/>
          <a:lstStyle/>
          <a:p>
            <a:r>
              <a:rPr lang="ru-RU" dirty="0" smtClean="0"/>
              <a:t>Авторы: Аксёнова Яна, Кузнецова Влада.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5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3607121" cy="57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988840"/>
            <a:ext cx="3600400" cy="42976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Село и железнодорожная </a:t>
            </a:r>
            <a:r>
              <a:rPr lang="ru-RU" dirty="0" err="1"/>
              <a:t>ст</a:t>
            </a:r>
            <a:r>
              <a:rPr lang="ru-RU" dirty="0"/>
              <a:t> </a:t>
            </a:r>
            <a:r>
              <a:rPr lang="ru-RU" dirty="0" err="1"/>
              <a:t>Кишерть</a:t>
            </a:r>
            <a:r>
              <a:rPr lang="ru-RU" dirty="0"/>
              <a:t> на р. </a:t>
            </a:r>
            <a:r>
              <a:rPr lang="ru-RU" dirty="0" err="1"/>
              <a:t>Кишерть</a:t>
            </a:r>
            <a:r>
              <a:rPr lang="ru-RU" dirty="0"/>
              <a:t> (</a:t>
            </a:r>
            <a:r>
              <a:rPr lang="ru-RU" dirty="0" err="1"/>
              <a:t>Кишертка</a:t>
            </a:r>
            <a:r>
              <a:rPr lang="ru-RU" dirty="0"/>
              <a:t>), левом притоке реки Сылва, впадающей в реку Чусовая, центр </a:t>
            </a:r>
            <a:r>
              <a:rPr lang="ru-RU" dirty="0" err="1"/>
              <a:t>Усть-Кишертского</a:t>
            </a:r>
            <a:r>
              <a:rPr lang="ru-RU" dirty="0"/>
              <a:t> сельского поселения.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Население</a:t>
            </a:r>
            <a:r>
              <a:rPr lang="ru-RU" dirty="0"/>
              <a:t>: 4783 чел. (2002 г.). Ранее: 1629 чел. (1869 г.), 1747 чел. (1926 г.)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Краткая характеристика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4864"/>
            <a:ext cx="4962128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2386608" cy="40751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Всего в </a:t>
            </a:r>
            <a:r>
              <a:rPr lang="ru-RU" dirty="0" err="1"/>
              <a:t>Кишерти</a:t>
            </a:r>
            <a:r>
              <a:rPr lang="ru-RU" dirty="0"/>
              <a:t> 33 улицы. Главная улица села — Советская, она же и самая длинная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Улицы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84692"/>
            <a:ext cx="5490869" cy="36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060848"/>
            <a:ext cx="3168352" cy="403515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Учреждения нар. образования представлены средней школой (в ней находится школьный краевед. музей, открытый в 1975 г</a:t>
            </a:r>
            <a:r>
              <a:rPr lang="ru-RU" dirty="0" smtClean="0"/>
              <a:t>.) 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детской </a:t>
            </a:r>
            <a:r>
              <a:rPr lang="ru-RU" dirty="0"/>
              <a:t>художественной </a:t>
            </a:r>
            <a:r>
              <a:rPr lang="ru-RU" dirty="0" smtClean="0"/>
              <a:t>школой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Центром </a:t>
            </a:r>
            <a:r>
              <a:rPr lang="ru-RU" dirty="0"/>
              <a:t>детского творчества (ранее Дом </a:t>
            </a:r>
            <a:r>
              <a:rPr lang="ru-RU" dirty="0" smtClean="0"/>
              <a:t>пионеров)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детской </a:t>
            </a:r>
            <a:r>
              <a:rPr lang="ru-RU" dirty="0"/>
              <a:t>школой искусств (ранее, до 1995 г. — детская музыкальная школа)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двумя </a:t>
            </a:r>
            <a:r>
              <a:rPr lang="ru-RU" dirty="0"/>
              <a:t>детскими комбинатами.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 </a:t>
            </a:r>
            <a:r>
              <a:rPr lang="ru-RU" dirty="0"/>
              <a:t>2012 года, в эксплуатацию запущена новая СОШ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5428157" cy="362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466728" cy="407517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Учреждения культуры </a:t>
            </a:r>
            <a:r>
              <a:rPr lang="ru-RU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Дом культуры,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Культурно-досуговый центр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центральная </a:t>
            </a:r>
            <a:r>
              <a:rPr lang="ru-RU" dirty="0"/>
              <a:t>районная </a:t>
            </a:r>
            <a:r>
              <a:rPr lang="ru-RU" dirty="0" smtClean="0"/>
              <a:t>библиотека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детская библиотека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Действующая </a:t>
            </a:r>
            <a:r>
              <a:rPr lang="ru-RU" dirty="0"/>
              <a:t>православная церковь Покрова Пресвятой Богородицы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Выходит районная газета «</a:t>
            </a:r>
            <a:r>
              <a:rPr lang="ru-RU" dirty="0" err="1"/>
              <a:t>Сылвенские</a:t>
            </a:r>
            <a:r>
              <a:rPr lang="ru-RU" dirty="0"/>
              <a:t> зори» (с 5 сент. 1931 г., первоначально — «Коммунистический труд», с 19 июня 1966 г. — «Путь Ильича»)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4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6635080" cy="396044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Оз. Ярково — вытянуто вдоль уступа второй надпойменной террасы р. Сылва. Площадь озера — 27 тыс. м², максимальная глубина — 4 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Оз. Оброчное — расположено в 350 м восточнее р. Сылва. Площадь озера — 33 тыс. м², средняя глубина — 1,2 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Оз. Кислое — расположено западнее с. Усть-Кишерть у крутого уступа второй надпойменной террасы. Размеры озера 540×250 м, глубина в средней части 0,9 м, максимальная глубина в юго-западной части озера 2,1 м. Озеро обладает большими запасами лечебной сероводородной грязи. Его площадь составляла на 1958 г. 87300 м2.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Оз. </a:t>
            </a:r>
            <a:r>
              <a:rPr lang="ru-RU" dirty="0" err="1"/>
              <a:t>Мишуткино</a:t>
            </a:r>
            <a:r>
              <a:rPr lang="ru-RU" dirty="0"/>
              <a:t> — находится в 150 м севернее озера Кислого. Оно имеет овальную форму, размером 130×140 м, средняя глубина его составляет 1 м. Площадь озера — 24000 м².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Озёра</a:t>
            </a:r>
          </a:p>
        </p:txBody>
      </p:sp>
    </p:spTree>
    <p:extLst>
      <p:ext uri="{BB962C8B-B14F-4D97-AF65-F5344CB8AC3E}">
        <p14:creationId xmlns:p14="http://schemas.microsoft.com/office/powerpoint/2010/main" val="23073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5832647" cy="5354259"/>
          </a:xfrm>
        </p:spPr>
      </p:pic>
    </p:spTree>
    <p:extLst>
      <p:ext uri="{BB962C8B-B14F-4D97-AF65-F5344CB8AC3E}">
        <p14:creationId xmlns:p14="http://schemas.microsoft.com/office/powerpoint/2010/main" val="3088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87" y="620688"/>
            <a:ext cx="5535795" cy="5109964"/>
          </a:xfrm>
        </p:spPr>
      </p:pic>
    </p:spTree>
    <p:extLst>
      <p:ext uri="{BB962C8B-B14F-4D97-AF65-F5344CB8AC3E}">
        <p14:creationId xmlns:p14="http://schemas.microsoft.com/office/powerpoint/2010/main" val="12997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</TotalTime>
  <Words>413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BlackTie</vt:lpstr>
      <vt:lpstr>Усть-кишерть.</vt:lpstr>
      <vt:lpstr>Презентация PowerPoint</vt:lpstr>
      <vt:lpstr>Краткая характеристика</vt:lpstr>
      <vt:lpstr>Улицы</vt:lpstr>
      <vt:lpstr>Образование</vt:lpstr>
      <vt:lpstr>Культура</vt:lpstr>
      <vt:lpstr>Озёра</vt:lpstr>
      <vt:lpstr>Презентация PowerPoint</vt:lpstr>
      <vt:lpstr>Презентация PowerPoint</vt:lpstr>
      <vt:lpstr>Архитектура, достопримечательности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Усть-кишерть.</dc:title>
  <dc:creator>Влада</dc:creator>
  <cp:lastModifiedBy>пользователь</cp:lastModifiedBy>
  <cp:revision>6</cp:revision>
  <dcterms:created xsi:type="dcterms:W3CDTF">2015-10-15T16:42:32Z</dcterms:created>
  <dcterms:modified xsi:type="dcterms:W3CDTF">2018-01-28T06:58:51Z</dcterms:modified>
</cp:coreProperties>
</file>